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ags/tag2.xml" ContentType="application/vnd.openxmlformats-officedocument.presentationml.tags+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9" r:id="rId3"/>
    <p:sldId id="258" r:id="rId4"/>
  </p:sldIdLst>
  <p:sldSz cx="36576000" cy="29260800"/>
  <p:notesSz cx="6858000" cy="9144000"/>
  <p:custDataLst>
    <p:tags r:id="rId5"/>
  </p:custDataLst>
  <p:defaultTextStyle>
    <a:defPPr>
      <a:defRPr lang="en-US"/>
    </a:defPPr>
    <a:lvl1pPr algn="l" defTabSz="3760788" rtl="0" fontAlgn="base">
      <a:spcBef>
        <a:spcPct val="0"/>
      </a:spcBef>
      <a:spcAft>
        <a:spcPct val="0"/>
      </a:spcAft>
      <a:defRPr sz="7400" kern="1200">
        <a:solidFill>
          <a:schemeClr val="tx1"/>
        </a:solidFill>
        <a:latin typeface="Calibri" charset="0"/>
        <a:ea typeface="Arial" charset="0"/>
        <a:cs typeface="Arial" charset="0"/>
      </a:defRPr>
    </a:lvl1pPr>
    <a:lvl2pPr marL="1879600" indent="-1422400" algn="l" defTabSz="3760788" rtl="0" fontAlgn="base">
      <a:spcBef>
        <a:spcPct val="0"/>
      </a:spcBef>
      <a:spcAft>
        <a:spcPct val="0"/>
      </a:spcAft>
      <a:defRPr sz="7400" kern="1200">
        <a:solidFill>
          <a:schemeClr val="tx1"/>
        </a:solidFill>
        <a:latin typeface="Calibri" charset="0"/>
        <a:ea typeface="Arial" charset="0"/>
        <a:cs typeface="Arial" charset="0"/>
      </a:defRPr>
    </a:lvl2pPr>
    <a:lvl3pPr marL="3760788" indent="-2846388" algn="l" defTabSz="3760788" rtl="0" fontAlgn="base">
      <a:spcBef>
        <a:spcPct val="0"/>
      </a:spcBef>
      <a:spcAft>
        <a:spcPct val="0"/>
      </a:spcAft>
      <a:defRPr sz="7400" kern="1200">
        <a:solidFill>
          <a:schemeClr val="tx1"/>
        </a:solidFill>
        <a:latin typeface="Calibri" charset="0"/>
        <a:ea typeface="Arial" charset="0"/>
        <a:cs typeface="Arial" charset="0"/>
      </a:defRPr>
    </a:lvl3pPr>
    <a:lvl4pPr marL="5641975" indent="-4270375" algn="l" defTabSz="3760788" rtl="0" fontAlgn="base">
      <a:spcBef>
        <a:spcPct val="0"/>
      </a:spcBef>
      <a:spcAft>
        <a:spcPct val="0"/>
      </a:spcAft>
      <a:defRPr sz="7400" kern="1200">
        <a:solidFill>
          <a:schemeClr val="tx1"/>
        </a:solidFill>
        <a:latin typeface="Calibri" charset="0"/>
        <a:ea typeface="Arial" charset="0"/>
        <a:cs typeface="Arial" charset="0"/>
      </a:defRPr>
    </a:lvl4pPr>
    <a:lvl5pPr marL="7523163" indent="-5694363" algn="l" defTabSz="3760788" rtl="0" fontAlgn="base">
      <a:spcBef>
        <a:spcPct val="0"/>
      </a:spcBef>
      <a:spcAft>
        <a:spcPct val="0"/>
      </a:spcAft>
      <a:defRPr sz="7400" kern="1200">
        <a:solidFill>
          <a:schemeClr val="tx1"/>
        </a:solidFill>
        <a:latin typeface="Calibri" charset="0"/>
        <a:ea typeface="Arial" charset="0"/>
        <a:cs typeface="Arial" charset="0"/>
      </a:defRPr>
    </a:lvl5pPr>
    <a:lvl6pPr marL="2286000" algn="l" defTabSz="914400" rtl="0" eaLnBrk="1" latinLnBrk="0" hangingPunct="1">
      <a:defRPr sz="7400" kern="1200">
        <a:solidFill>
          <a:schemeClr val="tx1"/>
        </a:solidFill>
        <a:latin typeface="Calibri" charset="0"/>
        <a:ea typeface="Arial" charset="0"/>
        <a:cs typeface="Arial" charset="0"/>
      </a:defRPr>
    </a:lvl6pPr>
    <a:lvl7pPr marL="2743200" algn="l" defTabSz="914400" rtl="0" eaLnBrk="1" latinLnBrk="0" hangingPunct="1">
      <a:defRPr sz="7400" kern="1200">
        <a:solidFill>
          <a:schemeClr val="tx1"/>
        </a:solidFill>
        <a:latin typeface="Calibri" charset="0"/>
        <a:ea typeface="Arial" charset="0"/>
        <a:cs typeface="Arial" charset="0"/>
      </a:defRPr>
    </a:lvl7pPr>
    <a:lvl8pPr marL="3200400" algn="l" defTabSz="914400" rtl="0" eaLnBrk="1" latinLnBrk="0" hangingPunct="1">
      <a:defRPr sz="7400" kern="1200">
        <a:solidFill>
          <a:schemeClr val="tx1"/>
        </a:solidFill>
        <a:latin typeface="Calibri" charset="0"/>
        <a:ea typeface="Arial" charset="0"/>
        <a:cs typeface="Arial" charset="0"/>
      </a:defRPr>
    </a:lvl8pPr>
    <a:lvl9pPr marL="3657600" algn="l" defTabSz="914400" rtl="0" eaLnBrk="1" latinLnBrk="0" hangingPunct="1">
      <a:defRPr sz="7400" kern="1200">
        <a:solidFill>
          <a:schemeClr val="tx1"/>
        </a:solidFill>
        <a:latin typeface="Calibri" charset="0"/>
        <a:ea typeface="Arial" charset="0"/>
        <a:cs typeface="Arial" charset="0"/>
      </a:defRPr>
    </a:lvl9pPr>
  </p:defaultTextStyle>
  <p:extLst>
    <p:ext uri="{EFAFB233-063F-42B5-8137-9DF3F51BA10A}">
      <p15:sldGuideLst xmlns:p15="http://schemas.microsoft.com/office/powerpoint/2012/main">
        <p15:guide id="1" orient="horz" pos="9216">
          <p15:clr>
            <a:srgbClr val="A4A3A4"/>
          </p15:clr>
        </p15:guide>
        <p15:guide id="2" pos="1152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6" d="100"/>
          <a:sy n="16" d="100"/>
        </p:scale>
        <p:origin x="1596" y="114"/>
      </p:cViewPr>
      <p:guideLst>
        <p:guide orient="horz" pos="9216"/>
        <p:guide pos="1152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tags" Target="tags/tag1.xml"/><Relationship Id="rId4" Type="http://schemas.openxmlformats.org/officeDocument/2006/relationships/slide" Target="slides/slide3.xml"/><Relationship Id="rId9"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3_2">
  <dgm:title val=""/>
  <dgm:desc val=""/>
  <dgm:catLst>
    <dgm:cat type="accent3" pri="11200"/>
  </dgm:catLst>
  <dgm:styleLbl name="node0">
    <dgm:fillClrLst meth="repeat">
      <a:schemeClr val="accent3"/>
    </dgm:fillClrLst>
    <dgm:linClrLst meth="repeat">
      <a:schemeClr val="lt1"/>
    </dgm:linClrLst>
    <dgm:effectClrLst/>
    <dgm:txLinClrLst/>
    <dgm:txFillClrLst/>
    <dgm:txEffectClrLst/>
  </dgm:styleLbl>
  <dgm:styleLbl name="node1">
    <dgm:fillClrLst meth="repeat">
      <a:schemeClr val="accent3"/>
    </dgm:fillClrLst>
    <dgm:linClrLst meth="repeat">
      <a:schemeClr val="lt1"/>
    </dgm:linClrLst>
    <dgm:effectClrLst/>
    <dgm:txLinClrLst/>
    <dgm:txFillClrLst/>
    <dgm:txEffectClrLst/>
  </dgm:styleLbl>
  <dgm:styleLbl name="alignNode1">
    <dgm:fillClrLst meth="repeat">
      <a:schemeClr val="accent3"/>
    </dgm:fillClrLst>
    <dgm:linClrLst meth="repeat">
      <a:schemeClr val="accent3"/>
    </dgm:linClrLst>
    <dgm:effectClrLst/>
    <dgm:txLinClrLst/>
    <dgm:txFillClrLst/>
    <dgm:txEffectClrLst/>
  </dgm:styleLbl>
  <dgm:styleLbl name="lnNode1">
    <dgm:fillClrLst meth="repeat">
      <a:schemeClr val="accent3"/>
    </dgm:fillClrLst>
    <dgm:linClrLst meth="repeat">
      <a:schemeClr val="lt1"/>
    </dgm:linClrLst>
    <dgm:effectClrLst/>
    <dgm:txLinClrLst/>
    <dgm:txFillClrLst/>
    <dgm:txEffectClrLst/>
  </dgm:styleLbl>
  <dgm:styleLbl name="vennNode1">
    <dgm:fillClrLst meth="repeat">
      <a:schemeClr val="accent3">
        <a:alpha val="50000"/>
      </a:schemeClr>
    </dgm:fillClrLst>
    <dgm:linClrLst meth="repeat">
      <a:schemeClr val="lt1"/>
    </dgm:linClrLst>
    <dgm:effectClrLst/>
    <dgm:txLinClrLst/>
    <dgm:txFillClrLst/>
    <dgm:txEffectClrLst/>
  </dgm:styleLbl>
  <dgm:styleLbl name="node2">
    <dgm:fillClrLst meth="repeat">
      <a:schemeClr val="accent3"/>
    </dgm:fillClrLst>
    <dgm:linClrLst meth="repeat">
      <a:schemeClr val="lt1"/>
    </dgm:linClrLst>
    <dgm:effectClrLst/>
    <dgm:txLinClrLst/>
    <dgm:txFillClrLst/>
    <dgm:txEffectClrLst/>
  </dgm:styleLbl>
  <dgm:styleLbl name="node3">
    <dgm:fillClrLst meth="repeat">
      <a:schemeClr val="accent3"/>
    </dgm:fillClrLst>
    <dgm:linClrLst meth="repeat">
      <a:schemeClr val="lt1"/>
    </dgm:linClrLst>
    <dgm:effectClrLst/>
    <dgm:txLinClrLst/>
    <dgm:txFillClrLst/>
    <dgm:txEffectClrLst/>
  </dgm:styleLbl>
  <dgm:styleLbl name="node4">
    <dgm:fillClrLst meth="repeat">
      <a:schemeClr val="accent3"/>
    </dgm:fillClrLst>
    <dgm:linClrLst meth="repeat">
      <a:schemeClr val="lt1"/>
    </dgm:linClrLst>
    <dgm:effectClrLst/>
    <dgm:txLinClrLst/>
    <dgm:txFillClrLst/>
    <dgm:txEffectClrLst/>
  </dgm:styleLbl>
  <dgm:styleLbl name="f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dgm:linClrLst>
    <dgm:effectClrLst/>
    <dgm:txLinClrLst/>
    <dgm:txFillClrLst/>
    <dgm:txEffectClrLst/>
  </dgm:styleLbl>
  <dgm:styleLbl name="asst1">
    <dgm:fillClrLst meth="repeat">
      <a:schemeClr val="accent3"/>
    </dgm:fillClrLst>
    <dgm:linClrLst meth="repeat">
      <a:schemeClr val="lt1"/>
    </dgm:linClrLst>
    <dgm:effectClrLst/>
    <dgm:txLinClrLst/>
    <dgm:txFillClrLst/>
    <dgm:txEffectClrLst/>
  </dgm:styleLbl>
  <dgm:styleLbl name="asst2">
    <dgm:fillClrLst meth="repeat">
      <a:schemeClr val="accent3"/>
    </dgm:fillClrLst>
    <dgm:linClrLst meth="repeat">
      <a:schemeClr val="lt1"/>
    </dgm:linClrLst>
    <dgm:effectClrLst/>
    <dgm:txLinClrLst/>
    <dgm:txFillClrLst/>
    <dgm:txEffectClrLst/>
  </dgm:styleLbl>
  <dgm:styleLbl name="asst3">
    <dgm:fillClrLst meth="repeat">
      <a:schemeClr val="accent3"/>
    </dgm:fillClrLst>
    <dgm:linClrLst meth="repeat">
      <a:schemeClr val="lt1"/>
    </dgm:linClrLst>
    <dgm:effectClrLst/>
    <dgm:txLinClrLst/>
    <dgm:txFillClrLst/>
    <dgm:txEffectClrLst/>
  </dgm:styleLbl>
  <dgm:styleLbl name="asst4">
    <dgm:fillClrLst meth="repeat">
      <a:schemeClr val="accent3"/>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meth="repeat">
      <a:schemeClr val="lt1"/>
    </dgm:txFillClrLst>
    <dgm:txEffectClrLst/>
  </dgm:styleLbl>
  <dgm:styleLbl name="parChTrans2D2">
    <dgm:fillClrLst meth="repeat">
      <a:schemeClr val="accent3"/>
    </dgm:fillClrLst>
    <dgm:linClrLst meth="repeat">
      <a:schemeClr val="accent3"/>
    </dgm:linClrLst>
    <dgm:effectClrLst/>
    <dgm:txLinClrLst/>
    <dgm:txFillClrLst meth="repeat">
      <a:schemeClr val="lt1"/>
    </dgm:txFillClrLst>
    <dgm:txEffectClrLst/>
  </dgm:styleLbl>
  <dgm:styleLbl name="parChTrans2D3">
    <dgm:fillClrLst meth="repeat">
      <a:schemeClr val="accent3"/>
    </dgm:fillClrLst>
    <dgm:linClrLst meth="repeat">
      <a:schemeClr val="accent3"/>
    </dgm:linClrLst>
    <dgm:effectClrLst/>
    <dgm:txLinClrLst/>
    <dgm:txFillClrLst meth="repeat">
      <a:schemeClr val="lt1"/>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9481EB7-57C4-43A0-BC6A-7EAD03A654FD}" type="doc">
      <dgm:prSet loTypeId="urn:microsoft.com/office/officeart/2005/8/layout/hList1" loCatId="list" qsTypeId="urn:microsoft.com/office/officeart/2005/8/quickstyle/simple1" qsCatId="simple" csTypeId="urn:microsoft.com/office/officeart/2005/8/colors/accent3_2" csCatId="accent3" phldr="1"/>
      <dgm:spPr/>
      <dgm:t>
        <a:bodyPr/>
        <a:lstStyle/>
        <a:p>
          <a:endParaRPr lang="en-US"/>
        </a:p>
      </dgm:t>
    </dgm:pt>
    <dgm:pt modelId="{FF62CAD7-042C-4A52-BE3F-07C75C2E6751}">
      <dgm:prSet phldrT="[Text]"/>
      <dgm:spPr/>
      <dgm:t>
        <a:bodyPr/>
        <a:lstStyle/>
        <a:p>
          <a:r>
            <a:rPr lang="en-US" dirty="0" smtClean="0"/>
            <a:t>Collect Data</a:t>
          </a:r>
          <a:endParaRPr lang="en-US" dirty="0"/>
        </a:p>
      </dgm:t>
    </dgm:pt>
    <dgm:pt modelId="{FCF6D372-10B4-4D77-9C3F-0B4946453120}" type="parTrans" cxnId="{D6EF82DD-637A-4741-8CC1-D46C82FEC167}">
      <dgm:prSet/>
      <dgm:spPr/>
      <dgm:t>
        <a:bodyPr/>
        <a:lstStyle/>
        <a:p>
          <a:endParaRPr lang="en-US"/>
        </a:p>
      </dgm:t>
    </dgm:pt>
    <dgm:pt modelId="{5E01CEFD-0F1F-47EE-BDD2-E093250A23C0}" type="sibTrans" cxnId="{D6EF82DD-637A-4741-8CC1-D46C82FEC167}">
      <dgm:prSet/>
      <dgm:spPr/>
      <dgm:t>
        <a:bodyPr/>
        <a:lstStyle/>
        <a:p>
          <a:endParaRPr lang="en-US"/>
        </a:p>
      </dgm:t>
    </dgm:pt>
    <dgm:pt modelId="{0605A974-71A0-4469-A58E-05ED730EB678}">
      <dgm:prSet phldrT="[Text]"/>
      <dgm:spPr/>
      <dgm:t>
        <a:bodyPr/>
        <a:lstStyle/>
        <a:p>
          <a:r>
            <a:rPr lang="en-US" dirty="0" smtClean="0"/>
            <a:t>Survey</a:t>
          </a:r>
          <a:endParaRPr lang="en-US" dirty="0"/>
        </a:p>
      </dgm:t>
    </dgm:pt>
    <dgm:pt modelId="{5FE122AC-F276-4EF6-BA1C-F812E057F505}" type="parTrans" cxnId="{C187F208-3EA3-465A-94FE-F4A9F32B8A29}">
      <dgm:prSet/>
      <dgm:spPr/>
      <dgm:t>
        <a:bodyPr/>
        <a:lstStyle/>
        <a:p>
          <a:endParaRPr lang="en-US"/>
        </a:p>
      </dgm:t>
    </dgm:pt>
    <dgm:pt modelId="{3BE12440-3466-490E-997E-88CFD36291C5}" type="sibTrans" cxnId="{C187F208-3EA3-465A-94FE-F4A9F32B8A29}">
      <dgm:prSet/>
      <dgm:spPr/>
      <dgm:t>
        <a:bodyPr/>
        <a:lstStyle/>
        <a:p>
          <a:endParaRPr lang="en-US"/>
        </a:p>
      </dgm:t>
    </dgm:pt>
    <dgm:pt modelId="{79E75732-D040-4DEA-B515-747EF7CE34A9}">
      <dgm:prSet phldrT="[Text]"/>
      <dgm:spPr/>
      <dgm:t>
        <a:bodyPr/>
        <a:lstStyle/>
        <a:p>
          <a:r>
            <a:rPr lang="en-US" dirty="0" smtClean="0"/>
            <a:t>Demographics</a:t>
          </a:r>
          <a:endParaRPr lang="en-US" dirty="0"/>
        </a:p>
      </dgm:t>
    </dgm:pt>
    <dgm:pt modelId="{D950C5FA-106E-4AA4-885B-8A26C0D9A6C5}" type="parTrans" cxnId="{27ED21E1-CF3C-42E5-AACB-668CDE172758}">
      <dgm:prSet/>
      <dgm:spPr/>
      <dgm:t>
        <a:bodyPr/>
        <a:lstStyle/>
        <a:p>
          <a:endParaRPr lang="en-US"/>
        </a:p>
      </dgm:t>
    </dgm:pt>
    <dgm:pt modelId="{F9F0B431-1205-4652-8659-EE2359499323}" type="sibTrans" cxnId="{27ED21E1-CF3C-42E5-AACB-668CDE172758}">
      <dgm:prSet/>
      <dgm:spPr/>
      <dgm:t>
        <a:bodyPr/>
        <a:lstStyle/>
        <a:p>
          <a:endParaRPr lang="en-US"/>
        </a:p>
      </dgm:t>
    </dgm:pt>
    <dgm:pt modelId="{0B804F4A-B1E2-45A1-A63A-4CD829E830BB}">
      <dgm:prSet phldrT="[Text]"/>
      <dgm:spPr/>
      <dgm:t>
        <a:bodyPr/>
        <a:lstStyle/>
        <a:p>
          <a:r>
            <a:rPr lang="en-US" dirty="0" smtClean="0"/>
            <a:t>Compare Data</a:t>
          </a:r>
          <a:endParaRPr lang="en-US" dirty="0"/>
        </a:p>
      </dgm:t>
    </dgm:pt>
    <dgm:pt modelId="{7A7461F5-1C77-4008-B763-43D44DA9B4E7}" type="parTrans" cxnId="{84CD8F69-1649-4611-B731-BFECABC264B0}">
      <dgm:prSet/>
      <dgm:spPr/>
      <dgm:t>
        <a:bodyPr/>
        <a:lstStyle/>
        <a:p>
          <a:endParaRPr lang="en-US"/>
        </a:p>
      </dgm:t>
    </dgm:pt>
    <dgm:pt modelId="{BD2B4CB6-0FF0-491D-A77C-7D1EA5F740D2}" type="sibTrans" cxnId="{84CD8F69-1649-4611-B731-BFECABC264B0}">
      <dgm:prSet/>
      <dgm:spPr/>
      <dgm:t>
        <a:bodyPr/>
        <a:lstStyle/>
        <a:p>
          <a:endParaRPr lang="en-US"/>
        </a:p>
      </dgm:t>
    </dgm:pt>
    <dgm:pt modelId="{BFEE53E8-886C-421B-8D9D-FCC2462A611D}">
      <dgm:prSet phldrT="[Text]"/>
      <dgm:spPr/>
      <dgm:t>
        <a:bodyPr/>
        <a:lstStyle/>
        <a:p>
          <a:r>
            <a:rPr lang="en-US" dirty="0" smtClean="0"/>
            <a:t>Computer Programming</a:t>
          </a:r>
          <a:endParaRPr lang="en-US" dirty="0"/>
        </a:p>
      </dgm:t>
    </dgm:pt>
    <dgm:pt modelId="{82CA1295-D344-4B1F-9571-61D782F2A18F}" type="parTrans" cxnId="{0A3D398B-BA38-48EE-A3DE-42758987CAC9}">
      <dgm:prSet/>
      <dgm:spPr/>
      <dgm:t>
        <a:bodyPr/>
        <a:lstStyle/>
        <a:p>
          <a:endParaRPr lang="en-US"/>
        </a:p>
      </dgm:t>
    </dgm:pt>
    <dgm:pt modelId="{594E1726-995A-4D4D-A613-FFBB74553670}" type="sibTrans" cxnId="{0A3D398B-BA38-48EE-A3DE-42758987CAC9}">
      <dgm:prSet/>
      <dgm:spPr/>
      <dgm:t>
        <a:bodyPr/>
        <a:lstStyle/>
        <a:p>
          <a:endParaRPr lang="en-US"/>
        </a:p>
      </dgm:t>
    </dgm:pt>
    <dgm:pt modelId="{A6CC3E06-6207-4855-8008-DF0055EEE06F}">
      <dgm:prSet phldrT="[Text]"/>
      <dgm:spPr/>
      <dgm:t>
        <a:bodyPr/>
        <a:lstStyle/>
        <a:p>
          <a:r>
            <a:rPr lang="en-US" dirty="0" smtClean="0"/>
            <a:t>Patterns</a:t>
          </a:r>
          <a:endParaRPr lang="en-US" dirty="0"/>
        </a:p>
      </dgm:t>
    </dgm:pt>
    <dgm:pt modelId="{FE91EA7D-3324-4D25-B29D-58BC9AE934E5}" type="parTrans" cxnId="{15A5DDB6-00DC-4425-9E94-8D7D7D672020}">
      <dgm:prSet/>
      <dgm:spPr/>
      <dgm:t>
        <a:bodyPr/>
        <a:lstStyle/>
        <a:p>
          <a:endParaRPr lang="en-US"/>
        </a:p>
      </dgm:t>
    </dgm:pt>
    <dgm:pt modelId="{CA18C968-C52F-40D8-9679-08DEC991A97D}" type="sibTrans" cxnId="{15A5DDB6-00DC-4425-9E94-8D7D7D672020}">
      <dgm:prSet/>
      <dgm:spPr/>
      <dgm:t>
        <a:bodyPr/>
        <a:lstStyle/>
        <a:p>
          <a:endParaRPr lang="en-US"/>
        </a:p>
      </dgm:t>
    </dgm:pt>
    <dgm:pt modelId="{126B395E-B814-424C-BE2A-700395647075}">
      <dgm:prSet phldrT="[Text]"/>
      <dgm:spPr/>
      <dgm:t>
        <a:bodyPr/>
        <a:lstStyle/>
        <a:p>
          <a:r>
            <a:rPr lang="en-US" dirty="0" smtClean="0"/>
            <a:t>Compare Observations</a:t>
          </a:r>
          <a:endParaRPr lang="en-US" dirty="0"/>
        </a:p>
      </dgm:t>
    </dgm:pt>
    <dgm:pt modelId="{1A0F6A8B-0A1D-4B2E-B60C-E96B98EE4B16}" type="parTrans" cxnId="{69356898-4B7D-4E51-9E4A-F65BCC67BE42}">
      <dgm:prSet/>
      <dgm:spPr/>
      <dgm:t>
        <a:bodyPr/>
        <a:lstStyle/>
        <a:p>
          <a:endParaRPr lang="en-US"/>
        </a:p>
      </dgm:t>
    </dgm:pt>
    <dgm:pt modelId="{4BCA0E85-E614-4DB2-94A3-FF0C861E0245}" type="sibTrans" cxnId="{69356898-4B7D-4E51-9E4A-F65BCC67BE42}">
      <dgm:prSet/>
      <dgm:spPr/>
      <dgm:t>
        <a:bodyPr/>
        <a:lstStyle/>
        <a:p>
          <a:endParaRPr lang="en-US"/>
        </a:p>
      </dgm:t>
    </dgm:pt>
    <dgm:pt modelId="{642F46CE-0BB2-4C01-A387-D8799F5A9AE4}">
      <dgm:prSet phldrT="[Text]"/>
      <dgm:spPr/>
      <dgm:t>
        <a:bodyPr/>
        <a:lstStyle/>
        <a:p>
          <a:r>
            <a:rPr lang="en-US" dirty="0" smtClean="0"/>
            <a:t>Test results</a:t>
          </a:r>
          <a:endParaRPr lang="en-US" dirty="0"/>
        </a:p>
      </dgm:t>
    </dgm:pt>
    <dgm:pt modelId="{DB2F0F41-287A-41B7-8681-B4EE2AA733F8}" type="parTrans" cxnId="{951C5E22-3962-48A9-A616-35AFB8D5DCFA}">
      <dgm:prSet/>
      <dgm:spPr/>
      <dgm:t>
        <a:bodyPr/>
        <a:lstStyle/>
        <a:p>
          <a:endParaRPr lang="en-US"/>
        </a:p>
      </dgm:t>
    </dgm:pt>
    <dgm:pt modelId="{8EFCB1F8-7E3B-444A-BD42-4D2CA814D5A8}" type="sibTrans" cxnId="{951C5E22-3962-48A9-A616-35AFB8D5DCFA}">
      <dgm:prSet/>
      <dgm:spPr/>
      <dgm:t>
        <a:bodyPr/>
        <a:lstStyle/>
        <a:p>
          <a:endParaRPr lang="en-US"/>
        </a:p>
      </dgm:t>
    </dgm:pt>
    <dgm:pt modelId="{FAEFDC4F-46B5-43A7-B570-41BC20BE806D}">
      <dgm:prSet phldrT="[Text]"/>
      <dgm:spPr/>
      <dgm:t>
        <a:bodyPr/>
        <a:lstStyle/>
        <a:p>
          <a:r>
            <a:rPr lang="en-US" dirty="0" smtClean="0"/>
            <a:t>Collect More Data</a:t>
          </a:r>
          <a:endParaRPr lang="en-US" dirty="0"/>
        </a:p>
      </dgm:t>
    </dgm:pt>
    <dgm:pt modelId="{2954AB1F-6D40-443C-85C0-24AC66ECE5CE}" type="parTrans" cxnId="{6F4150BF-7CBA-46F9-9F4B-F65FA6086D5F}">
      <dgm:prSet/>
      <dgm:spPr/>
      <dgm:t>
        <a:bodyPr/>
        <a:lstStyle/>
        <a:p>
          <a:endParaRPr lang="en-US"/>
        </a:p>
      </dgm:t>
    </dgm:pt>
    <dgm:pt modelId="{26C7BEA9-CA2A-466C-9D47-4D4CB52E8E45}" type="sibTrans" cxnId="{6F4150BF-7CBA-46F9-9F4B-F65FA6086D5F}">
      <dgm:prSet/>
      <dgm:spPr/>
      <dgm:t>
        <a:bodyPr/>
        <a:lstStyle/>
        <a:p>
          <a:endParaRPr lang="en-US"/>
        </a:p>
      </dgm:t>
    </dgm:pt>
    <dgm:pt modelId="{1BB77D01-4CAF-4050-9CE1-874C85DC83F7}">
      <dgm:prSet phldrT="[Text]"/>
      <dgm:spPr/>
      <dgm:t>
        <a:bodyPr/>
        <a:lstStyle/>
        <a:p>
          <a:r>
            <a:rPr lang="en-US" dirty="0" smtClean="0"/>
            <a:t>Psychological Testing</a:t>
          </a:r>
          <a:endParaRPr lang="en-US" dirty="0"/>
        </a:p>
      </dgm:t>
    </dgm:pt>
    <dgm:pt modelId="{9B7DF81F-1E38-4FE2-B30D-CA224592BE99}" type="parTrans" cxnId="{30152CE5-0731-4AB7-ADA2-3D31C8248A92}">
      <dgm:prSet/>
      <dgm:spPr/>
      <dgm:t>
        <a:bodyPr/>
        <a:lstStyle/>
        <a:p>
          <a:endParaRPr lang="en-US"/>
        </a:p>
      </dgm:t>
    </dgm:pt>
    <dgm:pt modelId="{711FCAE7-7D99-4E60-9702-726B373DDE97}" type="sibTrans" cxnId="{30152CE5-0731-4AB7-ADA2-3D31C8248A92}">
      <dgm:prSet/>
      <dgm:spPr/>
      <dgm:t>
        <a:bodyPr/>
        <a:lstStyle/>
        <a:p>
          <a:endParaRPr lang="en-US"/>
        </a:p>
      </dgm:t>
    </dgm:pt>
    <dgm:pt modelId="{764FB685-1CF7-4A53-AC55-8CCBA3E3F4E8}">
      <dgm:prSet phldrT="[Text]"/>
      <dgm:spPr/>
      <dgm:t>
        <a:bodyPr/>
        <a:lstStyle/>
        <a:p>
          <a:r>
            <a:rPr lang="en-US" dirty="0" smtClean="0"/>
            <a:t>Service Pricing</a:t>
          </a:r>
          <a:endParaRPr lang="en-US" dirty="0"/>
        </a:p>
      </dgm:t>
    </dgm:pt>
    <dgm:pt modelId="{5A54D16A-40A1-44A2-B350-CA7A2E8D2880}" type="parTrans" cxnId="{27D4C360-741D-43C3-8AB3-2D146C3C077C}">
      <dgm:prSet/>
      <dgm:spPr/>
      <dgm:t>
        <a:bodyPr/>
        <a:lstStyle/>
        <a:p>
          <a:endParaRPr lang="en-US"/>
        </a:p>
      </dgm:t>
    </dgm:pt>
    <dgm:pt modelId="{23D6DBF3-8B3A-4CBC-BD5F-B3E3A83DEDAB}" type="sibTrans" cxnId="{27D4C360-741D-43C3-8AB3-2D146C3C077C}">
      <dgm:prSet/>
      <dgm:spPr/>
      <dgm:t>
        <a:bodyPr/>
        <a:lstStyle/>
        <a:p>
          <a:endParaRPr lang="en-US"/>
        </a:p>
      </dgm:t>
    </dgm:pt>
    <dgm:pt modelId="{2BE9E1DC-80B6-46EF-9CBE-AC66AD2ACAD4}" type="pres">
      <dgm:prSet presAssocID="{49481EB7-57C4-43A0-BC6A-7EAD03A654FD}" presName="Name0" presStyleCnt="0">
        <dgm:presLayoutVars>
          <dgm:dir/>
          <dgm:animLvl val="lvl"/>
          <dgm:resizeHandles val="exact"/>
        </dgm:presLayoutVars>
      </dgm:prSet>
      <dgm:spPr/>
      <dgm:t>
        <a:bodyPr/>
        <a:lstStyle/>
        <a:p>
          <a:endParaRPr lang="en-US"/>
        </a:p>
      </dgm:t>
    </dgm:pt>
    <dgm:pt modelId="{988979E1-1F1E-4EEC-BCB8-9D5FA1D0FE12}" type="pres">
      <dgm:prSet presAssocID="{FF62CAD7-042C-4A52-BE3F-07C75C2E6751}" presName="composite" presStyleCnt="0"/>
      <dgm:spPr/>
    </dgm:pt>
    <dgm:pt modelId="{0F6175B8-921A-4B39-B4D9-6133DB2D9135}" type="pres">
      <dgm:prSet presAssocID="{FF62CAD7-042C-4A52-BE3F-07C75C2E6751}" presName="parTx" presStyleLbl="alignNode1" presStyleIdx="0" presStyleCnt="3">
        <dgm:presLayoutVars>
          <dgm:chMax val="0"/>
          <dgm:chPref val="0"/>
          <dgm:bulletEnabled val="1"/>
        </dgm:presLayoutVars>
      </dgm:prSet>
      <dgm:spPr/>
      <dgm:t>
        <a:bodyPr/>
        <a:lstStyle/>
        <a:p>
          <a:endParaRPr lang="en-US"/>
        </a:p>
      </dgm:t>
    </dgm:pt>
    <dgm:pt modelId="{10449336-6139-4CFD-AF08-BC1483E40E37}" type="pres">
      <dgm:prSet presAssocID="{FF62CAD7-042C-4A52-BE3F-07C75C2E6751}" presName="desTx" presStyleLbl="alignAccFollowNode1" presStyleIdx="0" presStyleCnt="3">
        <dgm:presLayoutVars>
          <dgm:bulletEnabled val="1"/>
        </dgm:presLayoutVars>
      </dgm:prSet>
      <dgm:spPr/>
      <dgm:t>
        <a:bodyPr/>
        <a:lstStyle/>
        <a:p>
          <a:endParaRPr lang="en-US"/>
        </a:p>
      </dgm:t>
    </dgm:pt>
    <dgm:pt modelId="{90448770-8BAF-4796-954C-482E869CA743}" type="pres">
      <dgm:prSet presAssocID="{5E01CEFD-0F1F-47EE-BDD2-E093250A23C0}" presName="space" presStyleCnt="0"/>
      <dgm:spPr/>
    </dgm:pt>
    <dgm:pt modelId="{ACF10638-E977-469A-BBB5-7DBAAF6C0903}" type="pres">
      <dgm:prSet presAssocID="{0B804F4A-B1E2-45A1-A63A-4CD829E830BB}" presName="composite" presStyleCnt="0"/>
      <dgm:spPr/>
    </dgm:pt>
    <dgm:pt modelId="{7334E483-FDE4-4207-8F4F-0E8E959B51FE}" type="pres">
      <dgm:prSet presAssocID="{0B804F4A-B1E2-45A1-A63A-4CD829E830BB}" presName="parTx" presStyleLbl="alignNode1" presStyleIdx="1" presStyleCnt="3">
        <dgm:presLayoutVars>
          <dgm:chMax val="0"/>
          <dgm:chPref val="0"/>
          <dgm:bulletEnabled val="1"/>
        </dgm:presLayoutVars>
      </dgm:prSet>
      <dgm:spPr/>
      <dgm:t>
        <a:bodyPr/>
        <a:lstStyle/>
        <a:p>
          <a:endParaRPr lang="en-US"/>
        </a:p>
      </dgm:t>
    </dgm:pt>
    <dgm:pt modelId="{2D4D8A2C-1955-4FB8-A891-E1F804CFFEFB}" type="pres">
      <dgm:prSet presAssocID="{0B804F4A-B1E2-45A1-A63A-4CD829E830BB}" presName="desTx" presStyleLbl="alignAccFollowNode1" presStyleIdx="1" presStyleCnt="3">
        <dgm:presLayoutVars>
          <dgm:bulletEnabled val="1"/>
        </dgm:presLayoutVars>
      </dgm:prSet>
      <dgm:spPr/>
      <dgm:t>
        <a:bodyPr/>
        <a:lstStyle/>
        <a:p>
          <a:endParaRPr lang="en-US"/>
        </a:p>
      </dgm:t>
    </dgm:pt>
    <dgm:pt modelId="{6F12E4D0-7401-478B-B589-58FE0071717A}" type="pres">
      <dgm:prSet presAssocID="{BD2B4CB6-0FF0-491D-A77C-7D1EA5F740D2}" presName="space" presStyleCnt="0"/>
      <dgm:spPr/>
    </dgm:pt>
    <dgm:pt modelId="{8AE540A2-8BE3-46FA-9AC3-A261ACAB40BC}" type="pres">
      <dgm:prSet presAssocID="{126B395E-B814-424C-BE2A-700395647075}" presName="composite" presStyleCnt="0"/>
      <dgm:spPr/>
    </dgm:pt>
    <dgm:pt modelId="{E8FB3F2A-865D-4E6C-89B8-FC9B0BA62C6E}" type="pres">
      <dgm:prSet presAssocID="{126B395E-B814-424C-BE2A-700395647075}" presName="parTx" presStyleLbl="alignNode1" presStyleIdx="2" presStyleCnt="3">
        <dgm:presLayoutVars>
          <dgm:chMax val="0"/>
          <dgm:chPref val="0"/>
          <dgm:bulletEnabled val="1"/>
        </dgm:presLayoutVars>
      </dgm:prSet>
      <dgm:spPr/>
      <dgm:t>
        <a:bodyPr/>
        <a:lstStyle/>
        <a:p>
          <a:endParaRPr lang="en-US"/>
        </a:p>
      </dgm:t>
    </dgm:pt>
    <dgm:pt modelId="{7205493F-9267-40DF-BA12-43BBF45760E9}" type="pres">
      <dgm:prSet presAssocID="{126B395E-B814-424C-BE2A-700395647075}" presName="desTx" presStyleLbl="alignAccFollowNode1" presStyleIdx="2" presStyleCnt="3">
        <dgm:presLayoutVars>
          <dgm:bulletEnabled val="1"/>
        </dgm:presLayoutVars>
      </dgm:prSet>
      <dgm:spPr/>
      <dgm:t>
        <a:bodyPr/>
        <a:lstStyle/>
        <a:p>
          <a:endParaRPr lang="en-US"/>
        </a:p>
      </dgm:t>
    </dgm:pt>
  </dgm:ptLst>
  <dgm:cxnLst>
    <dgm:cxn modelId="{C779C703-8BCC-4C1F-946E-19A4D2904507}" type="presOf" srcId="{A6CC3E06-6207-4855-8008-DF0055EEE06F}" destId="{2D4D8A2C-1955-4FB8-A891-E1F804CFFEFB}" srcOrd="0" destOrd="1" presId="urn:microsoft.com/office/officeart/2005/8/layout/hList1"/>
    <dgm:cxn modelId="{69356898-4B7D-4E51-9E4A-F65BCC67BE42}" srcId="{49481EB7-57C4-43A0-BC6A-7EAD03A654FD}" destId="{126B395E-B814-424C-BE2A-700395647075}" srcOrd="2" destOrd="0" parTransId="{1A0F6A8B-0A1D-4B2E-B60C-E96B98EE4B16}" sibTransId="{4BCA0E85-E614-4DB2-94A3-FF0C861E0245}"/>
    <dgm:cxn modelId="{6F4150BF-7CBA-46F9-9F4B-F65FA6086D5F}" srcId="{126B395E-B814-424C-BE2A-700395647075}" destId="{FAEFDC4F-46B5-43A7-B570-41BC20BE806D}" srcOrd="1" destOrd="0" parTransId="{2954AB1F-6D40-443C-85C0-24AC66ECE5CE}" sibTransId="{26C7BEA9-CA2A-466C-9D47-4D4CB52E8E45}"/>
    <dgm:cxn modelId="{C1FB2B79-474D-414B-8A6E-DA42CB5BAC50}" type="presOf" srcId="{79E75732-D040-4DEA-B515-747EF7CE34A9}" destId="{10449336-6139-4CFD-AF08-BC1483E40E37}" srcOrd="0" destOrd="1" presId="urn:microsoft.com/office/officeart/2005/8/layout/hList1"/>
    <dgm:cxn modelId="{30152CE5-0731-4AB7-ADA2-3D31C8248A92}" srcId="{FF62CAD7-042C-4A52-BE3F-07C75C2E6751}" destId="{1BB77D01-4CAF-4050-9CE1-874C85DC83F7}" srcOrd="2" destOrd="0" parTransId="{9B7DF81F-1E38-4FE2-B30D-CA224592BE99}" sibTransId="{711FCAE7-7D99-4E60-9702-726B373DDE97}"/>
    <dgm:cxn modelId="{951C5E22-3962-48A9-A616-35AFB8D5DCFA}" srcId="{126B395E-B814-424C-BE2A-700395647075}" destId="{642F46CE-0BB2-4C01-A387-D8799F5A9AE4}" srcOrd="0" destOrd="0" parTransId="{DB2F0F41-287A-41B7-8681-B4EE2AA733F8}" sibTransId="{8EFCB1F8-7E3B-444A-BD42-4D2CA814D5A8}"/>
    <dgm:cxn modelId="{84CD8F69-1649-4611-B731-BFECABC264B0}" srcId="{49481EB7-57C4-43A0-BC6A-7EAD03A654FD}" destId="{0B804F4A-B1E2-45A1-A63A-4CD829E830BB}" srcOrd="1" destOrd="0" parTransId="{7A7461F5-1C77-4008-B763-43D44DA9B4E7}" sibTransId="{BD2B4CB6-0FF0-491D-A77C-7D1EA5F740D2}"/>
    <dgm:cxn modelId="{08AAB1E4-91CA-484C-830A-7F916E222F88}" type="presOf" srcId="{0B804F4A-B1E2-45A1-A63A-4CD829E830BB}" destId="{7334E483-FDE4-4207-8F4F-0E8E959B51FE}" srcOrd="0" destOrd="0" presId="urn:microsoft.com/office/officeart/2005/8/layout/hList1"/>
    <dgm:cxn modelId="{15A5DDB6-00DC-4425-9E94-8D7D7D672020}" srcId="{0B804F4A-B1E2-45A1-A63A-4CD829E830BB}" destId="{A6CC3E06-6207-4855-8008-DF0055EEE06F}" srcOrd="1" destOrd="0" parTransId="{FE91EA7D-3324-4D25-B29D-58BC9AE934E5}" sibTransId="{CA18C968-C52F-40D8-9679-08DEC991A97D}"/>
    <dgm:cxn modelId="{0A3D398B-BA38-48EE-A3DE-42758987CAC9}" srcId="{0B804F4A-B1E2-45A1-A63A-4CD829E830BB}" destId="{BFEE53E8-886C-421B-8D9D-FCC2462A611D}" srcOrd="0" destOrd="0" parTransId="{82CA1295-D344-4B1F-9571-61D782F2A18F}" sibTransId="{594E1726-995A-4D4D-A613-FFBB74553670}"/>
    <dgm:cxn modelId="{B29D9754-044D-46CC-806D-7BC70B3B0627}" type="presOf" srcId="{126B395E-B814-424C-BE2A-700395647075}" destId="{E8FB3F2A-865D-4E6C-89B8-FC9B0BA62C6E}" srcOrd="0" destOrd="0" presId="urn:microsoft.com/office/officeart/2005/8/layout/hList1"/>
    <dgm:cxn modelId="{839C9FCB-BB3F-4F1D-A476-5E091A5EDADF}" type="presOf" srcId="{BFEE53E8-886C-421B-8D9D-FCC2462A611D}" destId="{2D4D8A2C-1955-4FB8-A891-E1F804CFFEFB}" srcOrd="0" destOrd="0" presId="urn:microsoft.com/office/officeart/2005/8/layout/hList1"/>
    <dgm:cxn modelId="{27ED21E1-CF3C-42E5-AACB-668CDE172758}" srcId="{FF62CAD7-042C-4A52-BE3F-07C75C2E6751}" destId="{79E75732-D040-4DEA-B515-747EF7CE34A9}" srcOrd="1" destOrd="0" parTransId="{D950C5FA-106E-4AA4-885B-8A26C0D9A6C5}" sibTransId="{F9F0B431-1205-4652-8659-EE2359499323}"/>
    <dgm:cxn modelId="{D6EF82DD-637A-4741-8CC1-D46C82FEC167}" srcId="{49481EB7-57C4-43A0-BC6A-7EAD03A654FD}" destId="{FF62CAD7-042C-4A52-BE3F-07C75C2E6751}" srcOrd="0" destOrd="0" parTransId="{FCF6D372-10B4-4D77-9C3F-0B4946453120}" sibTransId="{5E01CEFD-0F1F-47EE-BDD2-E093250A23C0}"/>
    <dgm:cxn modelId="{C187F208-3EA3-465A-94FE-F4A9F32B8A29}" srcId="{FF62CAD7-042C-4A52-BE3F-07C75C2E6751}" destId="{0605A974-71A0-4469-A58E-05ED730EB678}" srcOrd="0" destOrd="0" parTransId="{5FE122AC-F276-4EF6-BA1C-F812E057F505}" sibTransId="{3BE12440-3466-490E-997E-88CFD36291C5}"/>
    <dgm:cxn modelId="{27D4C360-741D-43C3-8AB3-2D146C3C077C}" srcId="{0B804F4A-B1E2-45A1-A63A-4CD829E830BB}" destId="{764FB685-1CF7-4A53-AC55-8CCBA3E3F4E8}" srcOrd="2" destOrd="0" parTransId="{5A54D16A-40A1-44A2-B350-CA7A2E8D2880}" sibTransId="{23D6DBF3-8B3A-4CBC-BD5F-B3E3A83DEDAB}"/>
    <dgm:cxn modelId="{A9A06F66-BEC0-49EF-A5A7-52C7A483CD4F}" type="presOf" srcId="{49481EB7-57C4-43A0-BC6A-7EAD03A654FD}" destId="{2BE9E1DC-80B6-46EF-9CBE-AC66AD2ACAD4}" srcOrd="0" destOrd="0" presId="urn:microsoft.com/office/officeart/2005/8/layout/hList1"/>
    <dgm:cxn modelId="{55C42223-CB68-423A-9525-22FDAFB87453}" type="presOf" srcId="{0605A974-71A0-4469-A58E-05ED730EB678}" destId="{10449336-6139-4CFD-AF08-BC1483E40E37}" srcOrd="0" destOrd="0" presId="urn:microsoft.com/office/officeart/2005/8/layout/hList1"/>
    <dgm:cxn modelId="{B475FBD6-5845-4AAE-B591-A255A91C6B0E}" type="presOf" srcId="{FF62CAD7-042C-4A52-BE3F-07C75C2E6751}" destId="{0F6175B8-921A-4B39-B4D9-6133DB2D9135}" srcOrd="0" destOrd="0" presId="urn:microsoft.com/office/officeart/2005/8/layout/hList1"/>
    <dgm:cxn modelId="{9D4048E9-AF7A-42BB-87A7-6B0B7ED0E044}" type="presOf" srcId="{642F46CE-0BB2-4C01-A387-D8799F5A9AE4}" destId="{7205493F-9267-40DF-BA12-43BBF45760E9}" srcOrd="0" destOrd="0" presId="urn:microsoft.com/office/officeart/2005/8/layout/hList1"/>
    <dgm:cxn modelId="{0DB9241F-EAC7-48D7-A777-488F464A73ED}" type="presOf" srcId="{FAEFDC4F-46B5-43A7-B570-41BC20BE806D}" destId="{7205493F-9267-40DF-BA12-43BBF45760E9}" srcOrd="0" destOrd="1" presId="urn:microsoft.com/office/officeart/2005/8/layout/hList1"/>
    <dgm:cxn modelId="{B68B2CA9-07DD-4B75-B24A-40B8C51706AE}" type="presOf" srcId="{764FB685-1CF7-4A53-AC55-8CCBA3E3F4E8}" destId="{2D4D8A2C-1955-4FB8-A891-E1F804CFFEFB}" srcOrd="0" destOrd="2" presId="urn:microsoft.com/office/officeart/2005/8/layout/hList1"/>
    <dgm:cxn modelId="{E10A8D95-C391-4D07-BE2F-8750E0DCBCA7}" type="presOf" srcId="{1BB77D01-4CAF-4050-9CE1-874C85DC83F7}" destId="{10449336-6139-4CFD-AF08-BC1483E40E37}" srcOrd="0" destOrd="2" presId="urn:microsoft.com/office/officeart/2005/8/layout/hList1"/>
    <dgm:cxn modelId="{45B7B269-A8F1-4BEB-BBBC-9F11B325FCA2}" type="presParOf" srcId="{2BE9E1DC-80B6-46EF-9CBE-AC66AD2ACAD4}" destId="{988979E1-1F1E-4EEC-BCB8-9D5FA1D0FE12}" srcOrd="0" destOrd="0" presId="urn:microsoft.com/office/officeart/2005/8/layout/hList1"/>
    <dgm:cxn modelId="{9F66DC81-E80E-43A7-A5DA-9D592BEABE6A}" type="presParOf" srcId="{988979E1-1F1E-4EEC-BCB8-9D5FA1D0FE12}" destId="{0F6175B8-921A-4B39-B4D9-6133DB2D9135}" srcOrd="0" destOrd="0" presId="urn:microsoft.com/office/officeart/2005/8/layout/hList1"/>
    <dgm:cxn modelId="{C67D559F-EA52-4792-BDDD-AAE0F83D3923}" type="presParOf" srcId="{988979E1-1F1E-4EEC-BCB8-9D5FA1D0FE12}" destId="{10449336-6139-4CFD-AF08-BC1483E40E37}" srcOrd="1" destOrd="0" presId="urn:microsoft.com/office/officeart/2005/8/layout/hList1"/>
    <dgm:cxn modelId="{442E19F9-B7D7-4A75-8869-A4EECFF84F42}" type="presParOf" srcId="{2BE9E1DC-80B6-46EF-9CBE-AC66AD2ACAD4}" destId="{90448770-8BAF-4796-954C-482E869CA743}" srcOrd="1" destOrd="0" presId="urn:microsoft.com/office/officeart/2005/8/layout/hList1"/>
    <dgm:cxn modelId="{A97B5B9D-6C51-479E-9F05-FA5DE5DFCC44}" type="presParOf" srcId="{2BE9E1DC-80B6-46EF-9CBE-AC66AD2ACAD4}" destId="{ACF10638-E977-469A-BBB5-7DBAAF6C0903}" srcOrd="2" destOrd="0" presId="urn:microsoft.com/office/officeart/2005/8/layout/hList1"/>
    <dgm:cxn modelId="{3F8CF8A0-59AD-4CCD-865C-2937C0997FEA}" type="presParOf" srcId="{ACF10638-E977-469A-BBB5-7DBAAF6C0903}" destId="{7334E483-FDE4-4207-8F4F-0E8E959B51FE}" srcOrd="0" destOrd="0" presId="urn:microsoft.com/office/officeart/2005/8/layout/hList1"/>
    <dgm:cxn modelId="{6A9D66DC-3C9E-4E15-A87D-34C453BABF28}" type="presParOf" srcId="{ACF10638-E977-469A-BBB5-7DBAAF6C0903}" destId="{2D4D8A2C-1955-4FB8-A891-E1F804CFFEFB}" srcOrd="1" destOrd="0" presId="urn:microsoft.com/office/officeart/2005/8/layout/hList1"/>
    <dgm:cxn modelId="{C4684B84-3F9E-4CEA-AE7F-6992DBA6017B}" type="presParOf" srcId="{2BE9E1DC-80B6-46EF-9CBE-AC66AD2ACAD4}" destId="{6F12E4D0-7401-478B-B589-58FE0071717A}" srcOrd="3" destOrd="0" presId="urn:microsoft.com/office/officeart/2005/8/layout/hList1"/>
    <dgm:cxn modelId="{F319A36D-4600-45AE-943B-A46300EE19AA}" type="presParOf" srcId="{2BE9E1DC-80B6-46EF-9CBE-AC66AD2ACAD4}" destId="{8AE540A2-8BE3-46FA-9AC3-A261ACAB40BC}" srcOrd="4" destOrd="0" presId="urn:microsoft.com/office/officeart/2005/8/layout/hList1"/>
    <dgm:cxn modelId="{DDD79D28-42C4-4F75-8DF2-B7155F990B18}" type="presParOf" srcId="{8AE540A2-8BE3-46FA-9AC3-A261ACAB40BC}" destId="{E8FB3F2A-865D-4E6C-89B8-FC9B0BA62C6E}" srcOrd="0" destOrd="0" presId="urn:microsoft.com/office/officeart/2005/8/layout/hList1"/>
    <dgm:cxn modelId="{5CCEEB71-BE8D-41B6-9692-A2A58F61974D}" type="presParOf" srcId="{8AE540A2-8BE3-46FA-9AC3-A261ACAB40BC}" destId="{7205493F-9267-40DF-BA12-43BBF45760E9}" srcOrd="1" destOrd="0" presId="urn:microsoft.com/office/officeart/2005/8/layout/hList1"/>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F6175B8-921A-4B39-B4D9-6133DB2D9135}">
      <dsp:nvSpPr>
        <dsp:cNvPr id="0" name=""/>
        <dsp:cNvSpPr/>
      </dsp:nvSpPr>
      <dsp:spPr>
        <a:xfrm>
          <a:off x="4286" y="314767"/>
          <a:ext cx="4179093" cy="1595805"/>
        </a:xfrm>
        <a:prstGeom prst="rect">
          <a:avLst/>
        </a:prstGeom>
        <a:solidFill>
          <a:schemeClr val="accent3">
            <a:hueOff val="0"/>
            <a:satOff val="0"/>
            <a:lumOff val="0"/>
            <a:alphaOff val="0"/>
          </a:schemeClr>
        </a:solidFill>
        <a:ln w="25400" cap="flat" cmpd="sng" algn="ctr">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12928" tIns="178816" rIns="312928" bIns="178816" numCol="1" spcCol="1270" anchor="ctr" anchorCtr="0">
          <a:noAutofit/>
        </a:bodyPr>
        <a:lstStyle/>
        <a:p>
          <a:pPr lvl="0" algn="ctr" defTabSz="1955800">
            <a:lnSpc>
              <a:spcPct val="90000"/>
            </a:lnSpc>
            <a:spcBef>
              <a:spcPct val="0"/>
            </a:spcBef>
            <a:spcAft>
              <a:spcPct val="35000"/>
            </a:spcAft>
          </a:pPr>
          <a:r>
            <a:rPr lang="en-US" sz="4400" kern="1200" dirty="0" smtClean="0"/>
            <a:t>Collect Data</a:t>
          </a:r>
          <a:endParaRPr lang="en-US" sz="4400" kern="1200" dirty="0"/>
        </a:p>
      </dsp:txBody>
      <dsp:txXfrm>
        <a:off x="4286" y="314767"/>
        <a:ext cx="4179093" cy="1595805"/>
      </dsp:txXfrm>
    </dsp:sp>
    <dsp:sp modelId="{10449336-6139-4CFD-AF08-BC1483E40E37}">
      <dsp:nvSpPr>
        <dsp:cNvPr id="0" name=""/>
        <dsp:cNvSpPr/>
      </dsp:nvSpPr>
      <dsp:spPr>
        <a:xfrm>
          <a:off x="4286" y="1910572"/>
          <a:ext cx="4179093" cy="3261060"/>
        </a:xfrm>
        <a:prstGeom prst="rect">
          <a:avLst/>
        </a:prstGeom>
        <a:solidFill>
          <a:schemeClr val="accent3">
            <a:alpha val="90000"/>
            <a:tint val="40000"/>
            <a:hueOff val="0"/>
            <a:satOff val="0"/>
            <a:lumOff val="0"/>
            <a:alphaOff val="0"/>
          </a:schemeClr>
        </a:solidFill>
        <a:ln w="25400" cap="flat" cmpd="sng" algn="ctr">
          <a:solidFill>
            <a:schemeClr val="accent3">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34696" tIns="234696" rIns="312928" bIns="352044" numCol="1" spcCol="1270" anchor="t" anchorCtr="0">
          <a:noAutofit/>
        </a:bodyPr>
        <a:lstStyle/>
        <a:p>
          <a:pPr marL="285750" lvl="1" indent="-285750" algn="l" defTabSz="1955800">
            <a:lnSpc>
              <a:spcPct val="90000"/>
            </a:lnSpc>
            <a:spcBef>
              <a:spcPct val="0"/>
            </a:spcBef>
            <a:spcAft>
              <a:spcPct val="15000"/>
            </a:spcAft>
            <a:buChar char="••"/>
          </a:pPr>
          <a:r>
            <a:rPr lang="en-US" sz="4400" kern="1200" dirty="0" smtClean="0"/>
            <a:t>Survey</a:t>
          </a:r>
          <a:endParaRPr lang="en-US" sz="4400" kern="1200" dirty="0"/>
        </a:p>
        <a:p>
          <a:pPr marL="285750" lvl="1" indent="-285750" algn="l" defTabSz="1955800">
            <a:lnSpc>
              <a:spcPct val="90000"/>
            </a:lnSpc>
            <a:spcBef>
              <a:spcPct val="0"/>
            </a:spcBef>
            <a:spcAft>
              <a:spcPct val="15000"/>
            </a:spcAft>
            <a:buChar char="••"/>
          </a:pPr>
          <a:r>
            <a:rPr lang="en-US" sz="4400" kern="1200" dirty="0" smtClean="0"/>
            <a:t>Demographics</a:t>
          </a:r>
          <a:endParaRPr lang="en-US" sz="4400" kern="1200" dirty="0"/>
        </a:p>
        <a:p>
          <a:pPr marL="285750" lvl="1" indent="-285750" algn="l" defTabSz="1955800">
            <a:lnSpc>
              <a:spcPct val="90000"/>
            </a:lnSpc>
            <a:spcBef>
              <a:spcPct val="0"/>
            </a:spcBef>
            <a:spcAft>
              <a:spcPct val="15000"/>
            </a:spcAft>
            <a:buChar char="••"/>
          </a:pPr>
          <a:r>
            <a:rPr lang="en-US" sz="4400" kern="1200" dirty="0" smtClean="0"/>
            <a:t>Psychological Testing</a:t>
          </a:r>
          <a:endParaRPr lang="en-US" sz="4400" kern="1200" dirty="0"/>
        </a:p>
      </dsp:txBody>
      <dsp:txXfrm>
        <a:off x="4286" y="1910572"/>
        <a:ext cx="4179093" cy="3261060"/>
      </dsp:txXfrm>
    </dsp:sp>
    <dsp:sp modelId="{7334E483-FDE4-4207-8F4F-0E8E959B51FE}">
      <dsp:nvSpPr>
        <dsp:cNvPr id="0" name=""/>
        <dsp:cNvSpPr/>
      </dsp:nvSpPr>
      <dsp:spPr>
        <a:xfrm>
          <a:off x="4768453" y="314767"/>
          <a:ext cx="4179093" cy="1595805"/>
        </a:xfrm>
        <a:prstGeom prst="rect">
          <a:avLst/>
        </a:prstGeom>
        <a:solidFill>
          <a:schemeClr val="accent3">
            <a:hueOff val="0"/>
            <a:satOff val="0"/>
            <a:lumOff val="0"/>
            <a:alphaOff val="0"/>
          </a:schemeClr>
        </a:solidFill>
        <a:ln w="25400" cap="flat" cmpd="sng" algn="ctr">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12928" tIns="178816" rIns="312928" bIns="178816" numCol="1" spcCol="1270" anchor="ctr" anchorCtr="0">
          <a:noAutofit/>
        </a:bodyPr>
        <a:lstStyle/>
        <a:p>
          <a:pPr lvl="0" algn="ctr" defTabSz="1955800">
            <a:lnSpc>
              <a:spcPct val="90000"/>
            </a:lnSpc>
            <a:spcBef>
              <a:spcPct val="0"/>
            </a:spcBef>
            <a:spcAft>
              <a:spcPct val="35000"/>
            </a:spcAft>
          </a:pPr>
          <a:r>
            <a:rPr lang="en-US" sz="4400" kern="1200" dirty="0" smtClean="0"/>
            <a:t>Compare Data</a:t>
          </a:r>
          <a:endParaRPr lang="en-US" sz="4400" kern="1200" dirty="0"/>
        </a:p>
      </dsp:txBody>
      <dsp:txXfrm>
        <a:off x="4768453" y="314767"/>
        <a:ext cx="4179093" cy="1595805"/>
      </dsp:txXfrm>
    </dsp:sp>
    <dsp:sp modelId="{2D4D8A2C-1955-4FB8-A891-E1F804CFFEFB}">
      <dsp:nvSpPr>
        <dsp:cNvPr id="0" name=""/>
        <dsp:cNvSpPr/>
      </dsp:nvSpPr>
      <dsp:spPr>
        <a:xfrm>
          <a:off x="4768453" y="1910572"/>
          <a:ext cx="4179093" cy="3261060"/>
        </a:xfrm>
        <a:prstGeom prst="rect">
          <a:avLst/>
        </a:prstGeom>
        <a:solidFill>
          <a:schemeClr val="accent3">
            <a:alpha val="90000"/>
            <a:tint val="40000"/>
            <a:hueOff val="0"/>
            <a:satOff val="0"/>
            <a:lumOff val="0"/>
            <a:alphaOff val="0"/>
          </a:schemeClr>
        </a:solidFill>
        <a:ln w="25400" cap="flat" cmpd="sng" algn="ctr">
          <a:solidFill>
            <a:schemeClr val="accent3">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34696" tIns="234696" rIns="312928" bIns="352044" numCol="1" spcCol="1270" anchor="t" anchorCtr="0">
          <a:noAutofit/>
        </a:bodyPr>
        <a:lstStyle/>
        <a:p>
          <a:pPr marL="285750" lvl="1" indent="-285750" algn="l" defTabSz="1955800">
            <a:lnSpc>
              <a:spcPct val="90000"/>
            </a:lnSpc>
            <a:spcBef>
              <a:spcPct val="0"/>
            </a:spcBef>
            <a:spcAft>
              <a:spcPct val="15000"/>
            </a:spcAft>
            <a:buChar char="••"/>
          </a:pPr>
          <a:r>
            <a:rPr lang="en-US" sz="4400" kern="1200" dirty="0" smtClean="0"/>
            <a:t>Computer Programming</a:t>
          </a:r>
          <a:endParaRPr lang="en-US" sz="4400" kern="1200" dirty="0"/>
        </a:p>
        <a:p>
          <a:pPr marL="285750" lvl="1" indent="-285750" algn="l" defTabSz="1955800">
            <a:lnSpc>
              <a:spcPct val="90000"/>
            </a:lnSpc>
            <a:spcBef>
              <a:spcPct val="0"/>
            </a:spcBef>
            <a:spcAft>
              <a:spcPct val="15000"/>
            </a:spcAft>
            <a:buChar char="••"/>
          </a:pPr>
          <a:r>
            <a:rPr lang="en-US" sz="4400" kern="1200" dirty="0" smtClean="0"/>
            <a:t>Patterns</a:t>
          </a:r>
          <a:endParaRPr lang="en-US" sz="4400" kern="1200" dirty="0"/>
        </a:p>
        <a:p>
          <a:pPr marL="285750" lvl="1" indent="-285750" algn="l" defTabSz="1955800">
            <a:lnSpc>
              <a:spcPct val="90000"/>
            </a:lnSpc>
            <a:spcBef>
              <a:spcPct val="0"/>
            </a:spcBef>
            <a:spcAft>
              <a:spcPct val="15000"/>
            </a:spcAft>
            <a:buChar char="••"/>
          </a:pPr>
          <a:r>
            <a:rPr lang="en-US" sz="4400" kern="1200" dirty="0" smtClean="0"/>
            <a:t>Service Pricing</a:t>
          </a:r>
          <a:endParaRPr lang="en-US" sz="4400" kern="1200" dirty="0"/>
        </a:p>
      </dsp:txBody>
      <dsp:txXfrm>
        <a:off x="4768453" y="1910572"/>
        <a:ext cx="4179093" cy="3261060"/>
      </dsp:txXfrm>
    </dsp:sp>
    <dsp:sp modelId="{E8FB3F2A-865D-4E6C-89B8-FC9B0BA62C6E}">
      <dsp:nvSpPr>
        <dsp:cNvPr id="0" name=""/>
        <dsp:cNvSpPr/>
      </dsp:nvSpPr>
      <dsp:spPr>
        <a:xfrm>
          <a:off x="9532620" y="314767"/>
          <a:ext cx="4179093" cy="1595805"/>
        </a:xfrm>
        <a:prstGeom prst="rect">
          <a:avLst/>
        </a:prstGeom>
        <a:solidFill>
          <a:schemeClr val="accent3">
            <a:hueOff val="0"/>
            <a:satOff val="0"/>
            <a:lumOff val="0"/>
            <a:alphaOff val="0"/>
          </a:schemeClr>
        </a:solidFill>
        <a:ln w="25400" cap="flat" cmpd="sng" algn="ctr">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12928" tIns="178816" rIns="312928" bIns="178816" numCol="1" spcCol="1270" anchor="ctr" anchorCtr="0">
          <a:noAutofit/>
        </a:bodyPr>
        <a:lstStyle/>
        <a:p>
          <a:pPr lvl="0" algn="ctr" defTabSz="1955800">
            <a:lnSpc>
              <a:spcPct val="90000"/>
            </a:lnSpc>
            <a:spcBef>
              <a:spcPct val="0"/>
            </a:spcBef>
            <a:spcAft>
              <a:spcPct val="35000"/>
            </a:spcAft>
          </a:pPr>
          <a:r>
            <a:rPr lang="en-US" sz="4400" kern="1200" dirty="0" smtClean="0"/>
            <a:t>Compare Observations</a:t>
          </a:r>
          <a:endParaRPr lang="en-US" sz="4400" kern="1200" dirty="0"/>
        </a:p>
      </dsp:txBody>
      <dsp:txXfrm>
        <a:off x="9532620" y="314767"/>
        <a:ext cx="4179093" cy="1595805"/>
      </dsp:txXfrm>
    </dsp:sp>
    <dsp:sp modelId="{7205493F-9267-40DF-BA12-43BBF45760E9}">
      <dsp:nvSpPr>
        <dsp:cNvPr id="0" name=""/>
        <dsp:cNvSpPr/>
      </dsp:nvSpPr>
      <dsp:spPr>
        <a:xfrm>
          <a:off x="9532620" y="1910572"/>
          <a:ext cx="4179093" cy="3261060"/>
        </a:xfrm>
        <a:prstGeom prst="rect">
          <a:avLst/>
        </a:prstGeom>
        <a:solidFill>
          <a:schemeClr val="accent3">
            <a:alpha val="90000"/>
            <a:tint val="40000"/>
            <a:hueOff val="0"/>
            <a:satOff val="0"/>
            <a:lumOff val="0"/>
            <a:alphaOff val="0"/>
          </a:schemeClr>
        </a:solidFill>
        <a:ln w="25400" cap="flat" cmpd="sng" algn="ctr">
          <a:solidFill>
            <a:schemeClr val="accent3">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34696" tIns="234696" rIns="312928" bIns="352044" numCol="1" spcCol="1270" anchor="t" anchorCtr="0">
          <a:noAutofit/>
        </a:bodyPr>
        <a:lstStyle/>
        <a:p>
          <a:pPr marL="285750" lvl="1" indent="-285750" algn="l" defTabSz="1955800">
            <a:lnSpc>
              <a:spcPct val="90000"/>
            </a:lnSpc>
            <a:spcBef>
              <a:spcPct val="0"/>
            </a:spcBef>
            <a:spcAft>
              <a:spcPct val="15000"/>
            </a:spcAft>
            <a:buChar char="••"/>
          </a:pPr>
          <a:r>
            <a:rPr lang="en-US" sz="4400" kern="1200" dirty="0" smtClean="0"/>
            <a:t>Test results</a:t>
          </a:r>
          <a:endParaRPr lang="en-US" sz="4400" kern="1200" dirty="0"/>
        </a:p>
        <a:p>
          <a:pPr marL="285750" lvl="1" indent="-285750" algn="l" defTabSz="1955800">
            <a:lnSpc>
              <a:spcPct val="90000"/>
            </a:lnSpc>
            <a:spcBef>
              <a:spcPct val="0"/>
            </a:spcBef>
            <a:spcAft>
              <a:spcPct val="15000"/>
            </a:spcAft>
            <a:buChar char="••"/>
          </a:pPr>
          <a:r>
            <a:rPr lang="en-US" sz="4400" kern="1200" dirty="0" smtClean="0"/>
            <a:t>Collect More Data</a:t>
          </a:r>
          <a:endParaRPr lang="en-US" sz="4400" kern="1200" dirty="0"/>
        </a:p>
      </dsp:txBody>
      <dsp:txXfrm>
        <a:off x="9532620" y="1910572"/>
        <a:ext cx="4179093" cy="3261060"/>
      </dsp:txXfrm>
    </dsp:sp>
  </dsp:spTree>
</dsp:drawing>
</file>

<file path=ppt/diagrams/layout1.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743200" y="9089815"/>
            <a:ext cx="31089600" cy="6272107"/>
          </a:xfrm>
        </p:spPr>
        <p:txBody>
          <a:bodyPr/>
          <a:lstStyle/>
          <a:p>
            <a:r>
              <a:rPr lang="en-US" smtClean="0"/>
              <a:t>Click to edit Master title style</a:t>
            </a:r>
            <a:endParaRPr lang="en-US"/>
          </a:p>
        </p:txBody>
      </p:sp>
      <p:sp>
        <p:nvSpPr>
          <p:cNvPr id="3" name="Subtitle 2"/>
          <p:cNvSpPr>
            <a:spLocks noGrp="1"/>
          </p:cNvSpPr>
          <p:nvPr>
            <p:ph type="subTitle" idx="1"/>
          </p:nvPr>
        </p:nvSpPr>
        <p:spPr>
          <a:xfrm>
            <a:off x="5486400" y="16581120"/>
            <a:ext cx="25603200" cy="7477760"/>
          </a:xfrm>
        </p:spPr>
        <p:txBody>
          <a:bodyPr/>
          <a:lstStyle>
            <a:lvl1pPr marL="0" indent="0" algn="ctr">
              <a:buNone/>
              <a:defRPr>
                <a:solidFill>
                  <a:schemeClr val="tx1">
                    <a:tint val="75000"/>
                  </a:schemeClr>
                </a:solidFill>
              </a:defRPr>
            </a:lvl1pPr>
            <a:lvl2pPr marL="1881012" indent="0" algn="ctr">
              <a:buNone/>
              <a:defRPr>
                <a:solidFill>
                  <a:schemeClr val="tx1">
                    <a:tint val="75000"/>
                  </a:schemeClr>
                </a:solidFill>
              </a:defRPr>
            </a:lvl2pPr>
            <a:lvl3pPr marL="3762024" indent="0" algn="ctr">
              <a:buNone/>
              <a:defRPr>
                <a:solidFill>
                  <a:schemeClr val="tx1">
                    <a:tint val="75000"/>
                  </a:schemeClr>
                </a:solidFill>
              </a:defRPr>
            </a:lvl3pPr>
            <a:lvl4pPr marL="5643037" indent="0" algn="ctr">
              <a:buNone/>
              <a:defRPr>
                <a:solidFill>
                  <a:schemeClr val="tx1">
                    <a:tint val="75000"/>
                  </a:schemeClr>
                </a:solidFill>
              </a:defRPr>
            </a:lvl4pPr>
            <a:lvl5pPr marL="7524049" indent="0" algn="ctr">
              <a:buNone/>
              <a:defRPr>
                <a:solidFill>
                  <a:schemeClr val="tx1">
                    <a:tint val="75000"/>
                  </a:schemeClr>
                </a:solidFill>
              </a:defRPr>
            </a:lvl5pPr>
            <a:lvl6pPr marL="9405061" indent="0" algn="ctr">
              <a:buNone/>
              <a:defRPr>
                <a:solidFill>
                  <a:schemeClr val="tx1">
                    <a:tint val="75000"/>
                  </a:schemeClr>
                </a:solidFill>
              </a:defRPr>
            </a:lvl6pPr>
            <a:lvl7pPr marL="11286073" indent="0" algn="ctr">
              <a:buNone/>
              <a:defRPr>
                <a:solidFill>
                  <a:schemeClr val="tx1">
                    <a:tint val="75000"/>
                  </a:schemeClr>
                </a:solidFill>
              </a:defRPr>
            </a:lvl7pPr>
            <a:lvl8pPr marL="13167086" indent="0" algn="ctr">
              <a:buNone/>
              <a:defRPr>
                <a:solidFill>
                  <a:schemeClr val="tx1">
                    <a:tint val="75000"/>
                  </a:schemeClr>
                </a:solidFill>
              </a:defRPr>
            </a:lvl8pPr>
            <a:lvl9pPr marL="15048098"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fld id="{771BC1F0-B1CD-114A-AB9B-7781A87ABD2A}" type="datetimeFigureOut">
              <a:rPr lang="en-US"/>
              <a:pPr>
                <a:defRPr/>
              </a:pPr>
              <a:t>4/1/2016</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09B59BDA-8553-6A44-85D4-49D8F3A0544D}" type="slidenum">
              <a:rPr lang="en-US" altLang="en-US"/>
              <a:pPr/>
              <a:t>‹#›</a:t>
            </a:fld>
            <a:endParaRPr lang="en-US" altLang="en-US"/>
          </a:p>
        </p:txBody>
      </p:sp>
    </p:spTree>
    <p:extLst>
      <p:ext uri="{BB962C8B-B14F-4D97-AF65-F5344CB8AC3E}">
        <p14:creationId xmlns:p14="http://schemas.microsoft.com/office/powerpoint/2010/main" val="34707573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77C92806-C4F4-6842-9CC1-BC24D5CC6A80}" type="datetimeFigureOut">
              <a:rPr lang="en-US"/>
              <a:pPr>
                <a:defRPr/>
              </a:pPr>
              <a:t>4/1/2016</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5138239C-3890-6543-9DB3-7A78FABD0E24}" type="slidenum">
              <a:rPr lang="en-US" altLang="en-US"/>
              <a:pPr/>
              <a:t>‹#›</a:t>
            </a:fld>
            <a:endParaRPr lang="en-US" altLang="en-US"/>
          </a:p>
        </p:txBody>
      </p:sp>
    </p:spTree>
    <p:extLst>
      <p:ext uri="{BB962C8B-B14F-4D97-AF65-F5344CB8AC3E}">
        <p14:creationId xmlns:p14="http://schemas.microsoft.com/office/powerpoint/2010/main" val="72713895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26517600" y="1171791"/>
            <a:ext cx="8229600" cy="24966507"/>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828800" y="1171791"/>
            <a:ext cx="24079200" cy="2496650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B8ED2757-13FD-D642-98B7-6A4FBBD11F95}" type="datetimeFigureOut">
              <a:rPr lang="en-US"/>
              <a:pPr>
                <a:defRPr/>
              </a:pPr>
              <a:t>4/1/2016</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1B70F2E6-8FB9-7C44-BF49-A965AE3EA4C0}" type="slidenum">
              <a:rPr lang="en-US" altLang="en-US"/>
              <a:pPr/>
              <a:t>‹#›</a:t>
            </a:fld>
            <a:endParaRPr lang="en-US" altLang="en-US"/>
          </a:p>
        </p:txBody>
      </p:sp>
    </p:spTree>
    <p:extLst>
      <p:ext uri="{BB962C8B-B14F-4D97-AF65-F5344CB8AC3E}">
        <p14:creationId xmlns:p14="http://schemas.microsoft.com/office/powerpoint/2010/main" val="18424148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BC5366DE-81E5-8C4C-ACA0-3C85AEC25F2F}" type="datetimeFigureOut">
              <a:rPr lang="en-US"/>
              <a:pPr>
                <a:defRPr/>
              </a:pPr>
              <a:t>4/1/2016</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1DCF1520-88CF-7242-AB03-A9FFB08B73CD}" type="slidenum">
              <a:rPr lang="en-US" altLang="en-US"/>
              <a:pPr/>
              <a:t>‹#›</a:t>
            </a:fld>
            <a:endParaRPr lang="en-US" altLang="en-US"/>
          </a:p>
        </p:txBody>
      </p:sp>
    </p:spTree>
    <p:extLst>
      <p:ext uri="{BB962C8B-B14F-4D97-AF65-F5344CB8AC3E}">
        <p14:creationId xmlns:p14="http://schemas.microsoft.com/office/powerpoint/2010/main" val="7362928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889252" y="18802775"/>
            <a:ext cx="31089600" cy="5811520"/>
          </a:xfrm>
        </p:spPr>
        <p:txBody>
          <a:bodyPr anchor="t"/>
          <a:lstStyle>
            <a:lvl1pPr algn="l">
              <a:defRPr sz="16500" b="1" cap="all"/>
            </a:lvl1pPr>
          </a:lstStyle>
          <a:p>
            <a:r>
              <a:rPr lang="en-US" smtClean="0"/>
              <a:t>Click to edit Master title style</a:t>
            </a:r>
            <a:endParaRPr lang="en-US"/>
          </a:p>
        </p:txBody>
      </p:sp>
      <p:sp>
        <p:nvSpPr>
          <p:cNvPr id="3" name="Text Placeholder 2"/>
          <p:cNvSpPr>
            <a:spLocks noGrp="1"/>
          </p:cNvSpPr>
          <p:nvPr>
            <p:ph type="body" idx="1"/>
          </p:nvPr>
        </p:nvSpPr>
        <p:spPr>
          <a:xfrm>
            <a:off x="2889252" y="12401978"/>
            <a:ext cx="31089600" cy="6400798"/>
          </a:xfrm>
        </p:spPr>
        <p:txBody>
          <a:bodyPr anchor="b"/>
          <a:lstStyle>
            <a:lvl1pPr marL="0" indent="0">
              <a:buNone/>
              <a:defRPr sz="8200">
                <a:solidFill>
                  <a:schemeClr val="tx1">
                    <a:tint val="75000"/>
                  </a:schemeClr>
                </a:solidFill>
              </a:defRPr>
            </a:lvl1pPr>
            <a:lvl2pPr marL="1881012" indent="0">
              <a:buNone/>
              <a:defRPr sz="7400">
                <a:solidFill>
                  <a:schemeClr val="tx1">
                    <a:tint val="75000"/>
                  </a:schemeClr>
                </a:solidFill>
              </a:defRPr>
            </a:lvl2pPr>
            <a:lvl3pPr marL="3762024" indent="0">
              <a:buNone/>
              <a:defRPr sz="6600">
                <a:solidFill>
                  <a:schemeClr val="tx1">
                    <a:tint val="75000"/>
                  </a:schemeClr>
                </a:solidFill>
              </a:defRPr>
            </a:lvl3pPr>
            <a:lvl4pPr marL="5643037" indent="0">
              <a:buNone/>
              <a:defRPr sz="5800">
                <a:solidFill>
                  <a:schemeClr val="tx1">
                    <a:tint val="75000"/>
                  </a:schemeClr>
                </a:solidFill>
              </a:defRPr>
            </a:lvl4pPr>
            <a:lvl5pPr marL="7524049" indent="0">
              <a:buNone/>
              <a:defRPr sz="5800">
                <a:solidFill>
                  <a:schemeClr val="tx1">
                    <a:tint val="75000"/>
                  </a:schemeClr>
                </a:solidFill>
              </a:defRPr>
            </a:lvl5pPr>
            <a:lvl6pPr marL="9405061" indent="0">
              <a:buNone/>
              <a:defRPr sz="5800">
                <a:solidFill>
                  <a:schemeClr val="tx1">
                    <a:tint val="75000"/>
                  </a:schemeClr>
                </a:solidFill>
              </a:defRPr>
            </a:lvl6pPr>
            <a:lvl7pPr marL="11286073" indent="0">
              <a:buNone/>
              <a:defRPr sz="5800">
                <a:solidFill>
                  <a:schemeClr val="tx1">
                    <a:tint val="75000"/>
                  </a:schemeClr>
                </a:solidFill>
              </a:defRPr>
            </a:lvl7pPr>
            <a:lvl8pPr marL="13167086" indent="0">
              <a:buNone/>
              <a:defRPr sz="5800">
                <a:solidFill>
                  <a:schemeClr val="tx1">
                    <a:tint val="75000"/>
                  </a:schemeClr>
                </a:solidFill>
              </a:defRPr>
            </a:lvl8pPr>
            <a:lvl9pPr marL="15048098" indent="0">
              <a:buNone/>
              <a:defRPr sz="58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B8611363-6E81-C64D-896A-39E0DDE8F8CD}" type="datetimeFigureOut">
              <a:rPr lang="en-US"/>
              <a:pPr>
                <a:defRPr/>
              </a:pPr>
              <a:t>4/1/2016</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9DFB5442-457A-174F-ABCC-CF93AB5F9D34}" type="slidenum">
              <a:rPr lang="en-US" altLang="en-US"/>
              <a:pPr/>
              <a:t>‹#›</a:t>
            </a:fld>
            <a:endParaRPr lang="en-US" altLang="en-US"/>
          </a:p>
        </p:txBody>
      </p:sp>
    </p:spTree>
    <p:extLst>
      <p:ext uri="{BB962C8B-B14F-4D97-AF65-F5344CB8AC3E}">
        <p14:creationId xmlns:p14="http://schemas.microsoft.com/office/powerpoint/2010/main" val="107387863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828800" y="6827522"/>
            <a:ext cx="16154400" cy="19310775"/>
          </a:xfrm>
        </p:spPr>
        <p:txBody>
          <a:bodyPr/>
          <a:lstStyle>
            <a:lvl1pPr>
              <a:defRPr sz="11500"/>
            </a:lvl1pPr>
            <a:lvl2pPr>
              <a:defRPr sz="9900"/>
            </a:lvl2pPr>
            <a:lvl3pPr>
              <a:defRPr sz="8200"/>
            </a:lvl3pPr>
            <a:lvl4pPr>
              <a:defRPr sz="7400"/>
            </a:lvl4pPr>
            <a:lvl5pPr>
              <a:defRPr sz="7400"/>
            </a:lvl5pPr>
            <a:lvl6pPr>
              <a:defRPr sz="7400"/>
            </a:lvl6pPr>
            <a:lvl7pPr>
              <a:defRPr sz="7400"/>
            </a:lvl7pPr>
            <a:lvl8pPr>
              <a:defRPr sz="7400"/>
            </a:lvl8pPr>
            <a:lvl9pPr>
              <a:defRPr sz="7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18592800" y="6827522"/>
            <a:ext cx="16154400" cy="19310775"/>
          </a:xfrm>
        </p:spPr>
        <p:txBody>
          <a:bodyPr/>
          <a:lstStyle>
            <a:lvl1pPr>
              <a:defRPr sz="11500"/>
            </a:lvl1pPr>
            <a:lvl2pPr>
              <a:defRPr sz="9900"/>
            </a:lvl2pPr>
            <a:lvl3pPr>
              <a:defRPr sz="8200"/>
            </a:lvl3pPr>
            <a:lvl4pPr>
              <a:defRPr sz="7400"/>
            </a:lvl4pPr>
            <a:lvl5pPr>
              <a:defRPr sz="7400"/>
            </a:lvl5pPr>
            <a:lvl6pPr>
              <a:defRPr sz="7400"/>
            </a:lvl6pPr>
            <a:lvl7pPr>
              <a:defRPr sz="7400"/>
            </a:lvl7pPr>
            <a:lvl8pPr>
              <a:defRPr sz="7400"/>
            </a:lvl8pPr>
            <a:lvl9pPr>
              <a:defRPr sz="7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fld id="{ADE2FECB-93AF-D042-BF93-852868553CAB}" type="datetimeFigureOut">
              <a:rPr lang="en-US"/>
              <a:pPr>
                <a:defRPr/>
              </a:pPr>
              <a:t>4/1/2016</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fld id="{2B07D2CD-92D1-0C40-97B2-F62EB9C0AED9}" type="slidenum">
              <a:rPr lang="en-US" altLang="en-US"/>
              <a:pPr/>
              <a:t>‹#›</a:t>
            </a:fld>
            <a:endParaRPr lang="en-US" altLang="en-US"/>
          </a:p>
        </p:txBody>
      </p:sp>
    </p:spTree>
    <p:extLst>
      <p:ext uri="{BB962C8B-B14F-4D97-AF65-F5344CB8AC3E}">
        <p14:creationId xmlns:p14="http://schemas.microsoft.com/office/powerpoint/2010/main" val="12256826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1828800" y="6549816"/>
            <a:ext cx="16160752" cy="2729651"/>
          </a:xfrm>
        </p:spPr>
        <p:txBody>
          <a:bodyPr anchor="b"/>
          <a:lstStyle>
            <a:lvl1pPr marL="0" indent="0">
              <a:buNone/>
              <a:defRPr sz="9900" b="1"/>
            </a:lvl1pPr>
            <a:lvl2pPr marL="1881012" indent="0">
              <a:buNone/>
              <a:defRPr sz="8200" b="1"/>
            </a:lvl2pPr>
            <a:lvl3pPr marL="3762024" indent="0">
              <a:buNone/>
              <a:defRPr sz="7400" b="1"/>
            </a:lvl3pPr>
            <a:lvl4pPr marL="5643037" indent="0">
              <a:buNone/>
              <a:defRPr sz="6600" b="1"/>
            </a:lvl4pPr>
            <a:lvl5pPr marL="7524049" indent="0">
              <a:buNone/>
              <a:defRPr sz="6600" b="1"/>
            </a:lvl5pPr>
            <a:lvl6pPr marL="9405061" indent="0">
              <a:buNone/>
              <a:defRPr sz="6600" b="1"/>
            </a:lvl6pPr>
            <a:lvl7pPr marL="11286073" indent="0">
              <a:buNone/>
              <a:defRPr sz="6600" b="1"/>
            </a:lvl7pPr>
            <a:lvl8pPr marL="13167086" indent="0">
              <a:buNone/>
              <a:defRPr sz="6600" b="1"/>
            </a:lvl8pPr>
            <a:lvl9pPr marL="15048098" indent="0">
              <a:buNone/>
              <a:defRPr sz="6600" b="1"/>
            </a:lvl9pPr>
          </a:lstStyle>
          <a:p>
            <a:pPr lvl="0"/>
            <a:r>
              <a:rPr lang="en-US" smtClean="0"/>
              <a:t>Click to edit Master text styles</a:t>
            </a:r>
          </a:p>
        </p:txBody>
      </p:sp>
      <p:sp>
        <p:nvSpPr>
          <p:cNvPr id="4" name="Content Placeholder 3"/>
          <p:cNvSpPr>
            <a:spLocks noGrp="1"/>
          </p:cNvSpPr>
          <p:nvPr>
            <p:ph sz="half" idx="2"/>
          </p:nvPr>
        </p:nvSpPr>
        <p:spPr>
          <a:xfrm>
            <a:off x="1828800" y="9279467"/>
            <a:ext cx="16160752" cy="16858829"/>
          </a:xfrm>
        </p:spPr>
        <p:txBody>
          <a:bodyPr/>
          <a:lstStyle>
            <a:lvl1pPr>
              <a:defRPr sz="9900"/>
            </a:lvl1pPr>
            <a:lvl2pPr>
              <a:defRPr sz="8200"/>
            </a:lvl2pPr>
            <a:lvl3pPr>
              <a:defRPr sz="7400"/>
            </a:lvl3pPr>
            <a:lvl4pPr>
              <a:defRPr sz="6600"/>
            </a:lvl4pPr>
            <a:lvl5pPr>
              <a:defRPr sz="6600"/>
            </a:lvl5pPr>
            <a:lvl6pPr>
              <a:defRPr sz="6600"/>
            </a:lvl6pPr>
            <a:lvl7pPr>
              <a:defRPr sz="6600"/>
            </a:lvl7pPr>
            <a:lvl8pPr>
              <a:defRPr sz="6600"/>
            </a:lvl8pPr>
            <a:lvl9pPr>
              <a:defRPr sz="6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18580102" y="6549816"/>
            <a:ext cx="16167100" cy="2729651"/>
          </a:xfrm>
        </p:spPr>
        <p:txBody>
          <a:bodyPr anchor="b"/>
          <a:lstStyle>
            <a:lvl1pPr marL="0" indent="0">
              <a:buNone/>
              <a:defRPr sz="9900" b="1"/>
            </a:lvl1pPr>
            <a:lvl2pPr marL="1881012" indent="0">
              <a:buNone/>
              <a:defRPr sz="8200" b="1"/>
            </a:lvl2pPr>
            <a:lvl3pPr marL="3762024" indent="0">
              <a:buNone/>
              <a:defRPr sz="7400" b="1"/>
            </a:lvl3pPr>
            <a:lvl4pPr marL="5643037" indent="0">
              <a:buNone/>
              <a:defRPr sz="6600" b="1"/>
            </a:lvl4pPr>
            <a:lvl5pPr marL="7524049" indent="0">
              <a:buNone/>
              <a:defRPr sz="6600" b="1"/>
            </a:lvl5pPr>
            <a:lvl6pPr marL="9405061" indent="0">
              <a:buNone/>
              <a:defRPr sz="6600" b="1"/>
            </a:lvl6pPr>
            <a:lvl7pPr marL="11286073" indent="0">
              <a:buNone/>
              <a:defRPr sz="6600" b="1"/>
            </a:lvl7pPr>
            <a:lvl8pPr marL="13167086" indent="0">
              <a:buNone/>
              <a:defRPr sz="6600" b="1"/>
            </a:lvl8pPr>
            <a:lvl9pPr marL="15048098" indent="0">
              <a:buNone/>
              <a:defRPr sz="6600" b="1"/>
            </a:lvl9pPr>
          </a:lstStyle>
          <a:p>
            <a:pPr lvl="0"/>
            <a:r>
              <a:rPr lang="en-US" smtClean="0"/>
              <a:t>Click to edit Master text styles</a:t>
            </a:r>
          </a:p>
        </p:txBody>
      </p:sp>
      <p:sp>
        <p:nvSpPr>
          <p:cNvPr id="6" name="Content Placeholder 5"/>
          <p:cNvSpPr>
            <a:spLocks noGrp="1"/>
          </p:cNvSpPr>
          <p:nvPr>
            <p:ph sz="quarter" idx="4"/>
          </p:nvPr>
        </p:nvSpPr>
        <p:spPr>
          <a:xfrm>
            <a:off x="18580102" y="9279467"/>
            <a:ext cx="16167100" cy="16858829"/>
          </a:xfrm>
        </p:spPr>
        <p:txBody>
          <a:bodyPr/>
          <a:lstStyle>
            <a:lvl1pPr>
              <a:defRPr sz="9900"/>
            </a:lvl1pPr>
            <a:lvl2pPr>
              <a:defRPr sz="8200"/>
            </a:lvl2pPr>
            <a:lvl3pPr>
              <a:defRPr sz="7400"/>
            </a:lvl3pPr>
            <a:lvl4pPr>
              <a:defRPr sz="6600"/>
            </a:lvl4pPr>
            <a:lvl5pPr>
              <a:defRPr sz="6600"/>
            </a:lvl5pPr>
            <a:lvl6pPr>
              <a:defRPr sz="6600"/>
            </a:lvl6pPr>
            <a:lvl7pPr>
              <a:defRPr sz="6600"/>
            </a:lvl7pPr>
            <a:lvl8pPr>
              <a:defRPr sz="6600"/>
            </a:lvl8pPr>
            <a:lvl9pPr>
              <a:defRPr sz="6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fld id="{3D4FC2EA-973F-3C44-A42E-31CB552C7632}" type="datetimeFigureOut">
              <a:rPr lang="en-US"/>
              <a:pPr>
                <a:defRPr/>
              </a:pPr>
              <a:t>4/1/2016</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fld id="{50C392E4-15E7-9F42-9C9C-22EF46D99D3B}" type="slidenum">
              <a:rPr lang="en-US" altLang="en-US"/>
              <a:pPr/>
              <a:t>‹#›</a:t>
            </a:fld>
            <a:endParaRPr lang="en-US" altLang="en-US"/>
          </a:p>
        </p:txBody>
      </p:sp>
    </p:spTree>
    <p:extLst>
      <p:ext uri="{BB962C8B-B14F-4D97-AF65-F5344CB8AC3E}">
        <p14:creationId xmlns:p14="http://schemas.microsoft.com/office/powerpoint/2010/main" val="13855094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fld id="{FD125481-3B8F-5748-8A44-F54C9DD771EC}" type="datetimeFigureOut">
              <a:rPr lang="en-US"/>
              <a:pPr>
                <a:defRPr/>
              </a:pPr>
              <a:t>4/1/2016</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fld id="{53B4E105-0F0E-4E46-AD92-91A6C8E8AE45}" type="slidenum">
              <a:rPr lang="en-US" altLang="en-US"/>
              <a:pPr/>
              <a:t>‹#›</a:t>
            </a:fld>
            <a:endParaRPr lang="en-US" altLang="en-US"/>
          </a:p>
        </p:txBody>
      </p:sp>
    </p:spTree>
    <p:extLst>
      <p:ext uri="{BB962C8B-B14F-4D97-AF65-F5344CB8AC3E}">
        <p14:creationId xmlns:p14="http://schemas.microsoft.com/office/powerpoint/2010/main" val="109252829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1A8A8D80-D7C5-6B45-8637-053D6E9DE40B}" type="datetimeFigureOut">
              <a:rPr lang="en-US"/>
              <a:pPr>
                <a:defRPr/>
              </a:pPr>
              <a:t>4/1/2016</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fld id="{315EE25F-BF34-5A4F-B5F9-4CD7B297AA12}" type="slidenum">
              <a:rPr lang="en-US" altLang="en-US"/>
              <a:pPr/>
              <a:t>‹#›</a:t>
            </a:fld>
            <a:endParaRPr lang="en-US" altLang="en-US"/>
          </a:p>
        </p:txBody>
      </p:sp>
    </p:spTree>
    <p:extLst>
      <p:ext uri="{BB962C8B-B14F-4D97-AF65-F5344CB8AC3E}">
        <p14:creationId xmlns:p14="http://schemas.microsoft.com/office/powerpoint/2010/main" val="11377881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828802" y="1165013"/>
            <a:ext cx="12033252" cy="4958080"/>
          </a:xfrm>
        </p:spPr>
        <p:txBody>
          <a:bodyPr anchor="b"/>
          <a:lstStyle>
            <a:lvl1pPr algn="l">
              <a:defRPr sz="8200" b="1"/>
            </a:lvl1pPr>
          </a:lstStyle>
          <a:p>
            <a:r>
              <a:rPr lang="en-US" smtClean="0"/>
              <a:t>Click to edit Master title style</a:t>
            </a:r>
            <a:endParaRPr lang="en-US"/>
          </a:p>
        </p:txBody>
      </p:sp>
      <p:sp>
        <p:nvSpPr>
          <p:cNvPr id="3" name="Content Placeholder 2"/>
          <p:cNvSpPr>
            <a:spLocks noGrp="1"/>
          </p:cNvSpPr>
          <p:nvPr>
            <p:ph idx="1"/>
          </p:nvPr>
        </p:nvSpPr>
        <p:spPr>
          <a:xfrm>
            <a:off x="14300200" y="1165016"/>
            <a:ext cx="20447000" cy="24973282"/>
          </a:xfrm>
        </p:spPr>
        <p:txBody>
          <a:bodyPr/>
          <a:lstStyle>
            <a:lvl1pPr>
              <a:defRPr sz="13200"/>
            </a:lvl1pPr>
            <a:lvl2pPr>
              <a:defRPr sz="11500"/>
            </a:lvl2pPr>
            <a:lvl3pPr>
              <a:defRPr sz="9900"/>
            </a:lvl3pPr>
            <a:lvl4pPr>
              <a:defRPr sz="8200"/>
            </a:lvl4pPr>
            <a:lvl5pPr>
              <a:defRPr sz="8200"/>
            </a:lvl5pPr>
            <a:lvl6pPr>
              <a:defRPr sz="8200"/>
            </a:lvl6pPr>
            <a:lvl7pPr>
              <a:defRPr sz="8200"/>
            </a:lvl7pPr>
            <a:lvl8pPr>
              <a:defRPr sz="8200"/>
            </a:lvl8pPr>
            <a:lvl9pPr>
              <a:defRPr sz="8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1828802" y="6123096"/>
            <a:ext cx="12033252" cy="20015202"/>
          </a:xfrm>
        </p:spPr>
        <p:txBody>
          <a:bodyPr/>
          <a:lstStyle>
            <a:lvl1pPr marL="0" indent="0">
              <a:buNone/>
              <a:defRPr sz="5800"/>
            </a:lvl1pPr>
            <a:lvl2pPr marL="1881012" indent="0">
              <a:buNone/>
              <a:defRPr sz="4900"/>
            </a:lvl2pPr>
            <a:lvl3pPr marL="3762024" indent="0">
              <a:buNone/>
              <a:defRPr sz="4100"/>
            </a:lvl3pPr>
            <a:lvl4pPr marL="5643037" indent="0">
              <a:buNone/>
              <a:defRPr sz="3700"/>
            </a:lvl4pPr>
            <a:lvl5pPr marL="7524049" indent="0">
              <a:buNone/>
              <a:defRPr sz="3700"/>
            </a:lvl5pPr>
            <a:lvl6pPr marL="9405061" indent="0">
              <a:buNone/>
              <a:defRPr sz="3700"/>
            </a:lvl6pPr>
            <a:lvl7pPr marL="11286073" indent="0">
              <a:buNone/>
              <a:defRPr sz="3700"/>
            </a:lvl7pPr>
            <a:lvl8pPr marL="13167086" indent="0">
              <a:buNone/>
              <a:defRPr sz="3700"/>
            </a:lvl8pPr>
            <a:lvl9pPr marL="15048098" indent="0">
              <a:buNone/>
              <a:defRPr sz="37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4E14B240-93D3-8A4D-B3E2-52D787FEE20C}" type="datetimeFigureOut">
              <a:rPr lang="en-US"/>
              <a:pPr>
                <a:defRPr/>
              </a:pPr>
              <a:t>4/1/2016</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fld id="{D7E87341-CBFB-414F-ADD4-80D4E2244E41}" type="slidenum">
              <a:rPr lang="en-US" altLang="en-US"/>
              <a:pPr/>
              <a:t>‹#›</a:t>
            </a:fld>
            <a:endParaRPr lang="en-US" altLang="en-US"/>
          </a:p>
        </p:txBody>
      </p:sp>
    </p:spTree>
    <p:extLst>
      <p:ext uri="{BB962C8B-B14F-4D97-AF65-F5344CB8AC3E}">
        <p14:creationId xmlns:p14="http://schemas.microsoft.com/office/powerpoint/2010/main" val="16115483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169152" y="20482560"/>
            <a:ext cx="21945600" cy="2418082"/>
          </a:xfrm>
        </p:spPr>
        <p:txBody>
          <a:bodyPr anchor="b"/>
          <a:lstStyle>
            <a:lvl1pPr algn="l">
              <a:defRPr sz="8200" b="1"/>
            </a:lvl1pPr>
          </a:lstStyle>
          <a:p>
            <a:r>
              <a:rPr lang="en-US" smtClean="0"/>
              <a:t>Click to edit Master title style</a:t>
            </a:r>
            <a:endParaRPr lang="en-US"/>
          </a:p>
        </p:txBody>
      </p:sp>
      <p:sp>
        <p:nvSpPr>
          <p:cNvPr id="3" name="Picture Placeholder 2"/>
          <p:cNvSpPr>
            <a:spLocks noGrp="1"/>
          </p:cNvSpPr>
          <p:nvPr>
            <p:ph type="pic" idx="1"/>
          </p:nvPr>
        </p:nvSpPr>
        <p:spPr>
          <a:xfrm>
            <a:off x="7169152" y="2614507"/>
            <a:ext cx="21945600" cy="17556480"/>
          </a:xfrm>
        </p:spPr>
        <p:txBody>
          <a:bodyPr rtlCol="0">
            <a:normAutofit/>
          </a:bodyPr>
          <a:lstStyle>
            <a:lvl1pPr marL="0" indent="0">
              <a:buNone/>
              <a:defRPr sz="13200"/>
            </a:lvl1pPr>
            <a:lvl2pPr marL="1881012" indent="0">
              <a:buNone/>
              <a:defRPr sz="11500"/>
            </a:lvl2pPr>
            <a:lvl3pPr marL="3762024" indent="0">
              <a:buNone/>
              <a:defRPr sz="9900"/>
            </a:lvl3pPr>
            <a:lvl4pPr marL="5643037" indent="0">
              <a:buNone/>
              <a:defRPr sz="8200"/>
            </a:lvl4pPr>
            <a:lvl5pPr marL="7524049" indent="0">
              <a:buNone/>
              <a:defRPr sz="8200"/>
            </a:lvl5pPr>
            <a:lvl6pPr marL="9405061" indent="0">
              <a:buNone/>
              <a:defRPr sz="8200"/>
            </a:lvl6pPr>
            <a:lvl7pPr marL="11286073" indent="0">
              <a:buNone/>
              <a:defRPr sz="8200"/>
            </a:lvl7pPr>
            <a:lvl8pPr marL="13167086" indent="0">
              <a:buNone/>
              <a:defRPr sz="8200"/>
            </a:lvl8pPr>
            <a:lvl9pPr marL="15048098" indent="0">
              <a:buNone/>
              <a:defRPr sz="8200"/>
            </a:lvl9pPr>
          </a:lstStyle>
          <a:p>
            <a:pPr lvl="0"/>
            <a:endParaRPr lang="en-US" noProof="0" smtClean="0"/>
          </a:p>
        </p:txBody>
      </p:sp>
      <p:sp>
        <p:nvSpPr>
          <p:cNvPr id="4" name="Text Placeholder 3"/>
          <p:cNvSpPr>
            <a:spLocks noGrp="1"/>
          </p:cNvSpPr>
          <p:nvPr>
            <p:ph type="body" sz="half" idx="2"/>
          </p:nvPr>
        </p:nvSpPr>
        <p:spPr>
          <a:xfrm>
            <a:off x="7169152" y="22900642"/>
            <a:ext cx="21945600" cy="3434078"/>
          </a:xfrm>
        </p:spPr>
        <p:txBody>
          <a:bodyPr/>
          <a:lstStyle>
            <a:lvl1pPr marL="0" indent="0">
              <a:buNone/>
              <a:defRPr sz="5800"/>
            </a:lvl1pPr>
            <a:lvl2pPr marL="1881012" indent="0">
              <a:buNone/>
              <a:defRPr sz="4900"/>
            </a:lvl2pPr>
            <a:lvl3pPr marL="3762024" indent="0">
              <a:buNone/>
              <a:defRPr sz="4100"/>
            </a:lvl3pPr>
            <a:lvl4pPr marL="5643037" indent="0">
              <a:buNone/>
              <a:defRPr sz="3700"/>
            </a:lvl4pPr>
            <a:lvl5pPr marL="7524049" indent="0">
              <a:buNone/>
              <a:defRPr sz="3700"/>
            </a:lvl5pPr>
            <a:lvl6pPr marL="9405061" indent="0">
              <a:buNone/>
              <a:defRPr sz="3700"/>
            </a:lvl6pPr>
            <a:lvl7pPr marL="11286073" indent="0">
              <a:buNone/>
              <a:defRPr sz="3700"/>
            </a:lvl7pPr>
            <a:lvl8pPr marL="13167086" indent="0">
              <a:buNone/>
              <a:defRPr sz="3700"/>
            </a:lvl8pPr>
            <a:lvl9pPr marL="15048098" indent="0">
              <a:buNone/>
              <a:defRPr sz="37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46453211-9469-FD43-A519-CBFE4569F665}" type="datetimeFigureOut">
              <a:rPr lang="en-US"/>
              <a:pPr>
                <a:defRPr/>
              </a:pPr>
              <a:t>4/1/2016</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fld id="{530A3196-34CC-374E-A524-028E103BB776}" type="slidenum">
              <a:rPr lang="en-US" altLang="en-US"/>
              <a:pPr/>
              <a:t>‹#›</a:t>
            </a:fld>
            <a:endParaRPr lang="en-US" altLang="en-US"/>
          </a:p>
        </p:txBody>
      </p:sp>
    </p:spTree>
    <p:extLst>
      <p:ext uri="{BB962C8B-B14F-4D97-AF65-F5344CB8AC3E}">
        <p14:creationId xmlns:p14="http://schemas.microsoft.com/office/powerpoint/2010/main" val="12297322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1828800" y="1171575"/>
            <a:ext cx="32918400" cy="487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376202" tIns="188101" rIns="376202" bIns="188101" numCol="1" anchor="ctr" anchorCtr="0" compatLnSpc="1">
            <a:prstTxWarp prst="textNoShape">
              <a:avLst/>
            </a:prstTxWarp>
          </a:bodyPr>
          <a:lstStyle/>
          <a:p>
            <a:pPr lvl="0"/>
            <a:r>
              <a:rPr lang="en-US" altLang="en-US"/>
              <a:t>Click to edit Master title style</a:t>
            </a:r>
          </a:p>
        </p:txBody>
      </p:sp>
      <p:sp>
        <p:nvSpPr>
          <p:cNvPr id="1027" name="Text Placeholder 2"/>
          <p:cNvSpPr>
            <a:spLocks noGrp="1"/>
          </p:cNvSpPr>
          <p:nvPr>
            <p:ph type="body" idx="1"/>
          </p:nvPr>
        </p:nvSpPr>
        <p:spPr bwMode="auto">
          <a:xfrm>
            <a:off x="1828800" y="6827838"/>
            <a:ext cx="32918400" cy="19310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376202" tIns="188101" rIns="376202" bIns="188101"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p:cNvSpPr>
            <a:spLocks noGrp="1"/>
          </p:cNvSpPr>
          <p:nvPr>
            <p:ph type="dt" sz="half" idx="2"/>
          </p:nvPr>
        </p:nvSpPr>
        <p:spPr>
          <a:xfrm>
            <a:off x="1828800" y="27120850"/>
            <a:ext cx="8534400" cy="1557338"/>
          </a:xfrm>
          <a:prstGeom prst="rect">
            <a:avLst/>
          </a:prstGeom>
        </p:spPr>
        <p:txBody>
          <a:bodyPr vert="horz" lIns="376202" tIns="188101" rIns="376202" bIns="188101" rtlCol="0" anchor="ctr"/>
          <a:lstStyle>
            <a:lvl1pPr algn="l" defTabSz="3762024" fontAlgn="auto">
              <a:spcBef>
                <a:spcPts val="0"/>
              </a:spcBef>
              <a:spcAft>
                <a:spcPts val="0"/>
              </a:spcAft>
              <a:defRPr sz="4900">
                <a:solidFill>
                  <a:schemeClr val="tx1">
                    <a:tint val="75000"/>
                  </a:schemeClr>
                </a:solidFill>
                <a:latin typeface="+mn-lt"/>
                <a:ea typeface="+mn-ea"/>
                <a:cs typeface="+mn-cs"/>
              </a:defRPr>
            </a:lvl1pPr>
          </a:lstStyle>
          <a:p>
            <a:pPr>
              <a:defRPr/>
            </a:pPr>
            <a:fld id="{52CF934A-9042-954C-A7C0-B9DC1A906411}" type="datetimeFigureOut">
              <a:rPr lang="en-US"/>
              <a:pPr>
                <a:defRPr/>
              </a:pPr>
              <a:t>4/1/2016</a:t>
            </a:fld>
            <a:endParaRPr lang="en-US"/>
          </a:p>
        </p:txBody>
      </p:sp>
      <p:sp>
        <p:nvSpPr>
          <p:cNvPr id="5" name="Footer Placeholder 4"/>
          <p:cNvSpPr>
            <a:spLocks noGrp="1"/>
          </p:cNvSpPr>
          <p:nvPr>
            <p:ph type="ftr" sz="quarter" idx="3"/>
          </p:nvPr>
        </p:nvSpPr>
        <p:spPr>
          <a:xfrm>
            <a:off x="12496800" y="27120850"/>
            <a:ext cx="11582400" cy="1557338"/>
          </a:xfrm>
          <a:prstGeom prst="rect">
            <a:avLst/>
          </a:prstGeom>
        </p:spPr>
        <p:txBody>
          <a:bodyPr vert="horz" lIns="376202" tIns="188101" rIns="376202" bIns="188101" rtlCol="0" anchor="ctr"/>
          <a:lstStyle>
            <a:lvl1pPr algn="ctr" defTabSz="3762024" fontAlgn="auto">
              <a:spcBef>
                <a:spcPts val="0"/>
              </a:spcBef>
              <a:spcAft>
                <a:spcPts val="0"/>
              </a:spcAft>
              <a:defRPr sz="4900">
                <a:solidFill>
                  <a:schemeClr val="tx1">
                    <a:tint val="75000"/>
                  </a:schemeClr>
                </a:solidFill>
                <a:latin typeface="+mn-lt"/>
                <a:ea typeface="+mn-ea"/>
                <a:cs typeface="+mn-cs"/>
              </a:defRPr>
            </a:lvl1pPr>
          </a:lstStyle>
          <a:p>
            <a:pPr>
              <a:defRPr/>
            </a:pPr>
            <a:endParaRPr lang="en-US"/>
          </a:p>
        </p:txBody>
      </p:sp>
      <p:sp>
        <p:nvSpPr>
          <p:cNvPr id="6" name="Slide Number Placeholder 5"/>
          <p:cNvSpPr>
            <a:spLocks noGrp="1"/>
          </p:cNvSpPr>
          <p:nvPr>
            <p:ph type="sldNum" sz="quarter" idx="4"/>
          </p:nvPr>
        </p:nvSpPr>
        <p:spPr>
          <a:xfrm>
            <a:off x="26212800" y="27120850"/>
            <a:ext cx="8534400" cy="1557338"/>
          </a:xfrm>
          <a:prstGeom prst="rect">
            <a:avLst/>
          </a:prstGeom>
        </p:spPr>
        <p:txBody>
          <a:bodyPr vert="horz" wrap="square" lIns="376202" tIns="188101" rIns="376202" bIns="188101" numCol="1" anchor="ctr" anchorCtr="0" compatLnSpc="1">
            <a:prstTxWarp prst="textNoShape">
              <a:avLst/>
            </a:prstTxWarp>
          </a:bodyPr>
          <a:lstStyle>
            <a:lvl1pPr algn="r">
              <a:defRPr sz="4900">
                <a:solidFill>
                  <a:srgbClr val="898989"/>
                </a:solidFill>
              </a:defRPr>
            </a:lvl1pPr>
          </a:lstStyle>
          <a:p>
            <a:fld id="{5CEE11FA-AFC1-0C49-8107-42770D964337}" type="slidenum">
              <a:rPr lang="en-US" altLang="en-US"/>
              <a:pPr/>
              <a:t>‹#›</a:t>
            </a:fld>
            <a:endParaRPr lang="en-US"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3760788" rtl="0" eaLnBrk="0" fontAlgn="base" hangingPunct="0">
        <a:spcBef>
          <a:spcPct val="0"/>
        </a:spcBef>
        <a:spcAft>
          <a:spcPct val="0"/>
        </a:spcAft>
        <a:defRPr sz="18100" kern="1200">
          <a:solidFill>
            <a:schemeClr val="tx1"/>
          </a:solidFill>
          <a:latin typeface="+mj-lt"/>
          <a:ea typeface="+mj-ea"/>
          <a:cs typeface="+mj-cs"/>
        </a:defRPr>
      </a:lvl1pPr>
      <a:lvl2pPr algn="ctr" defTabSz="3760788" rtl="0" eaLnBrk="0" fontAlgn="base" hangingPunct="0">
        <a:spcBef>
          <a:spcPct val="0"/>
        </a:spcBef>
        <a:spcAft>
          <a:spcPct val="0"/>
        </a:spcAft>
        <a:defRPr sz="18100">
          <a:solidFill>
            <a:schemeClr val="tx1"/>
          </a:solidFill>
          <a:latin typeface="Calibri" pitchFamily="34" charset="0"/>
        </a:defRPr>
      </a:lvl2pPr>
      <a:lvl3pPr algn="ctr" defTabSz="3760788" rtl="0" eaLnBrk="0" fontAlgn="base" hangingPunct="0">
        <a:spcBef>
          <a:spcPct val="0"/>
        </a:spcBef>
        <a:spcAft>
          <a:spcPct val="0"/>
        </a:spcAft>
        <a:defRPr sz="18100">
          <a:solidFill>
            <a:schemeClr val="tx1"/>
          </a:solidFill>
          <a:latin typeface="Calibri" pitchFamily="34" charset="0"/>
        </a:defRPr>
      </a:lvl3pPr>
      <a:lvl4pPr algn="ctr" defTabSz="3760788" rtl="0" eaLnBrk="0" fontAlgn="base" hangingPunct="0">
        <a:spcBef>
          <a:spcPct val="0"/>
        </a:spcBef>
        <a:spcAft>
          <a:spcPct val="0"/>
        </a:spcAft>
        <a:defRPr sz="18100">
          <a:solidFill>
            <a:schemeClr val="tx1"/>
          </a:solidFill>
          <a:latin typeface="Calibri" pitchFamily="34" charset="0"/>
        </a:defRPr>
      </a:lvl4pPr>
      <a:lvl5pPr algn="ctr" defTabSz="3760788" rtl="0" eaLnBrk="0" fontAlgn="base" hangingPunct="0">
        <a:spcBef>
          <a:spcPct val="0"/>
        </a:spcBef>
        <a:spcAft>
          <a:spcPct val="0"/>
        </a:spcAft>
        <a:defRPr sz="18100">
          <a:solidFill>
            <a:schemeClr val="tx1"/>
          </a:solidFill>
          <a:latin typeface="Calibri" pitchFamily="34" charset="0"/>
        </a:defRPr>
      </a:lvl5pPr>
      <a:lvl6pPr marL="457200" algn="ctr" defTabSz="3760788" rtl="0" fontAlgn="base">
        <a:spcBef>
          <a:spcPct val="0"/>
        </a:spcBef>
        <a:spcAft>
          <a:spcPct val="0"/>
        </a:spcAft>
        <a:defRPr sz="18100">
          <a:solidFill>
            <a:schemeClr val="tx1"/>
          </a:solidFill>
          <a:latin typeface="Calibri" pitchFamily="34" charset="0"/>
        </a:defRPr>
      </a:lvl6pPr>
      <a:lvl7pPr marL="914400" algn="ctr" defTabSz="3760788" rtl="0" fontAlgn="base">
        <a:spcBef>
          <a:spcPct val="0"/>
        </a:spcBef>
        <a:spcAft>
          <a:spcPct val="0"/>
        </a:spcAft>
        <a:defRPr sz="18100">
          <a:solidFill>
            <a:schemeClr val="tx1"/>
          </a:solidFill>
          <a:latin typeface="Calibri" pitchFamily="34" charset="0"/>
        </a:defRPr>
      </a:lvl7pPr>
      <a:lvl8pPr marL="1371600" algn="ctr" defTabSz="3760788" rtl="0" fontAlgn="base">
        <a:spcBef>
          <a:spcPct val="0"/>
        </a:spcBef>
        <a:spcAft>
          <a:spcPct val="0"/>
        </a:spcAft>
        <a:defRPr sz="18100">
          <a:solidFill>
            <a:schemeClr val="tx1"/>
          </a:solidFill>
          <a:latin typeface="Calibri" pitchFamily="34" charset="0"/>
        </a:defRPr>
      </a:lvl8pPr>
      <a:lvl9pPr marL="1828800" algn="ctr" defTabSz="3760788" rtl="0" fontAlgn="base">
        <a:spcBef>
          <a:spcPct val="0"/>
        </a:spcBef>
        <a:spcAft>
          <a:spcPct val="0"/>
        </a:spcAft>
        <a:defRPr sz="18100">
          <a:solidFill>
            <a:schemeClr val="tx1"/>
          </a:solidFill>
          <a:latin typeface="Calibri" pitchFamily="34" charset="0"/>
        </a:defRPr>
      </a:lvl9pPr>
    </p:titleStyle>
    <p:bodyStyle>
      <a:lvl1pPr marL="1409700" indent="-1409700" algn="l" defTabSz="3760788" rtl="0" eaLnBrk="0" fontAlgn="base" hangingPunct="0">
        <a:spcBef>
          <a:spcPct val="20000"/>
        </a:spcBef>
        <a:spcAft>
          <a:spcPct val="0"/>
        </a:spcAft>
        <a:buFont typeface="Arial" charset="0"/>
        <a:buChar char="•"/>
        <a:defRPr sz="13200" kern="1200">
          <a:solidFill>
            <a:schemeClr val="tx1"/>
          </a:solidFill>
          <a:latin typeface="+mn-lt"/>
          <a:ea typeface="+mn-ea"/>
          <a:cs typeface="+mn-cs"/>
        </a:defRPr>
      </a:lvl1pPr>
      <a:lvl2pPr marL="3055938" indent="-1174750" algn="l" defTabSz="3760788" rtl="0" eaLnBrk="0" fontAlgn="base" hangingPunct="0">
        <a:spcBef>
          <a:spcPct val="20000"/>
        </a:spcBef>
        <a:spcAft>
          <a:spcPct val="0"/>
        </a:spcAft>
        <a:buFont typeface="Arial" charset="0"/>
        <a:buChar char="–"/>
        <a:defRPr sz="11500" kern="1200">
          <a:solidFill>
            <a:schemeClr val="tx1"/>
          </a:solidFill>
          <a:latin typeface="+mn-lt"/>
          <a:ea typeface="+mn-ea"/>
          <a:cs typeface="+mn-cs"/>
        </a:defRPr>
      </a:lvl2pPr>
      <a:lvl3pPr marL="4702175" indent="-939800" algn="l" defTabSz="3760788" rtl="0" eaLnBrk="0" fontAlgn="base" hangingPunct="0">
        <a:spcBef>
          <a:spcPct val="20000"/>
        </a:spcBef>
        <a:spcAft>
          <a:spcPct val="0"/>
        </a:spcAft>
        <a:buFont typeface="Arial" charset="0"/>
        <a:buChar char="•"/>
        <a:defRPr sz="9900" kern="1200">
          <a:solidFill>
            <a:schemeClr val="tx1"/>
          </a:solidFill>
          <a:latin typeface="+mn-lt"/>
          <a:ea typeface="+mn-ea"/>
          <a:cs typeface="+mn-cs"/>
        </a:defRPr>
      </a:lvl3pPr>
      <a:lvl4pPr marL="6583363" indent="-939800" algn="l" defTabSz="3760788" rtl="0" eaLnBrk="0" fontAlgn="base" hangingPunct="0">
        <a:spcBef>
          <a:spcPct val="20000"/>
        </a:spcBef>
        <a:spcAft>
          <a:spcPct val="0"/>
        </a:spcAft>
        <a:buFont typeface="Arial" charset="0"/>
        <a:buChar char="–"/>
        <a:defRPr sz="8200" kern="1200">
          <a:solidFill>
            <a:schemeClr val="tx1"/>
          </a:solidFill>
          <a:latin typeface="+mn-lt"/>
          <a:ea typeface="+mn-ea"/>
          <a:cs typeface="+mn-cs"/>
        </a:defRPr>
      </a:lvl4pPr>
      <a:lvl5pPr marL="8464550" indent="-939800" algn="l" defTabSz="3760788" rtl="0" eaLnBrk="0" fontAlgn="base" hangingPunct="0">
        <a:spcBef>
          <a:spcPct val="20000"/>
        </a:spcBef>
        <a:spcAft>
          <a:spcPct val="0"/>
        </a:spcAft>
        <a:buFont typeface="Arial" charset="0"/>
        <a:buChar char="»"/>
        <a:defRPr sz="8200" kern="1200">
          <a:solidFill>
            <a:schemeClr val="tx1"/>
          </a:solidFill>
          <a:latin typeface="+mn-lt"/>
          <a:ea typeface="+mn-ea"/>
          <a:cs typeface="+mn-cs"/>
        </a:defRPr>
      </a:lvl5pPr>
      <a:lvl6pPr marL="10345567" indent="-940506" algn="l" defTabSz="3762024" rtl="0" eaLnBrk="1" latinLnBrk="0" hangingPunct="1">
        <a:spcBef>
          <a:spcPct val="20000"/>
        </a:spcBef>
        <a:buFont typeface="Arial" pitchFamily="34" charset="0"/>
        <a:buChar char="•"/>
        <a:defRPr sz="8200" kern="1200">
          <a:solidFill>
            <a:schemeClr val="tx1"/>
          </a:solidFill>
          <a:latin typeface="+mn-lt"/>
          <a:ea typeface="+mn-ea"/>
          <a:cs typeface="+mn-cs"/>
        </a:defRPr>
      </a:lvl6pPr>
      <a:lvl7pPr marL="12226580" indent="-940506" algn="l" defTabSz="3762024" rtl="0" eaLnBrk="1" latinLnBrk="0" hangingPunct="1">
        <a:spcBef>
          <a:spcPct val="20000"/>
        </a:spcBef>
        <a:buFont typeface="Arial" pitchFamily="34" charset="0"/>
        <a:buChar char="•"/>
        <a:defRPr sz="8200" kern="1200">
          <a:solidFill>
            <a:schemeClr val="tx1"/>
          </a:solidFill>
          <a:latin typeface="+mn-lt"/>
          <a:ea typeface="+mn-ea"/>
          <a:cs typeface="+mn-cs"/>
        </a:defRPr>
      </a:lvl7pPr>
      <a:lvl8pPr marL="14107592" indent="-940506" algn="l" defTabSz="3762024" rtl="0" eaLnBrk="1" latinLnBrk="0" hangingPunct="1">
        <a:spcBef>
          <a:spcPct val="20000"/>
        </a:spcBef>
        <a:buFont typeface="Arial" pitchFamily="34" charset="0"/>
        <a:buChar char="•"/>
        <a:defRPr sz="8200" kern="1200">
          <a:solidFill>
            <a:schemeClr val="tx1"/>
          </a:solidFill>
          <a:latin typeface="+mn-lt"/>
          <a:ea typeface="+mn-ea"/>
          <a:cs typeface="+mn-cs"/>
        </a:defRPr>
      </a:lvl8pPr>
      <a:lvl9pPr marL="15988604" indent="-940506" algn="l" defTabSz="3762024" rtl="0" eaLnBrk="1" latinLnBrk="0" hangingPunct="1">
        <a:spcBef>
          <a:spcPct val="20000"/>
        </a:spcBef>
        <a:buFont typeface="Arial" pitchFamily="34" charset="0"/>
        <a:buChar char="•"/>
        <a:defRPr sz="8200" kern="1200">
          <a:solidFill>
            <a:schemeClr val="tx1"/>
          </a:solidFill>
          <a:latin typeface="+mn-lt"/>
          <a:ea typeface="+mn-ea"/>
          <a:cs typeface="+mn-cs"/>
        </a:defRPr>
      </a:lvl9pPr>
    </p:bodyStyle>
    <p:otherStyle>
      <a:defPPr>
        <a:defRPr lang="en-US"/>
      </a:defPPr>
      <a:lvl1pPr marL="0" algn="l" defTabSz="3762024" rtl="0" eaLnBrk="1" latinLnBrk="0" hangingPunct="1">
        <a:defRPr sz="7400" kern="1200">
          <a:solidFill>
            <a:schemeClr val="tx1"/>
          </a:solidFill>
          <a:latin typeface="+mn-lt"/>
          <a:ea typeface="+mn-ea"/>
          <a:cs typeface="+mn-cs"/>
        </a:defRPr>
      </a:lvl1pPr>
      <a:lvl2pPr marL="1881012" algn="l" defTabSz="3762024" rtl="0" eaLnBrk="1" latinLnBrk="0" hangingPunct="1">
        <a:defRPr sz="7400" kern="1200">
          <a:solidFill>
            <a:schemeClr val="tx1"/>
          </a:solidFill>
          <a:latin typeface="+mn-lt"/>
          <a:ea typeface="+mn-ea"/>
          <a:cs typeface="+mn-cs"/>
        </a:defRPr>
      </a:lvl2pPr>
      <a:lvl3pPr marL="3762024" algn="l" defTabSz="3762024" rtl="0" eaLnBrk="1" latinLnBrk="0" hangingPunct="1">
        <a:defRPr sz="7400" kern="1200">
          <a:solidFill>
            <a:schemeClr val="tx1"/>
          </a:solidFill>
          <a:latin typeface="+mn-lt"/>
          <a:ea typeface="+mn-ea"/>
          <a:cs typeface="+mn-cs"/>
        </a:defRPr>
      </a:lvl3pPr>
      <a:lvl4pPr marL="5643037" algn="l" defTabSz="3762024" rtl="0" eaLnBrk="1" latinLnBrk="0" hangingPunct="1">
        <a:defRPr sz="7400" kern="1200">
          <a:solidFill>
            <a:schemeClr val="tx1"/>
          </a:solidFill>
          <a:latin typeface="+mn-lt"/>
          <a:ea typeface="+mn-ea"/>
          <a:cs typeface="+mn-cs"/>
        </a:defRPr>
      </a:lvl4pPr>
      <a:lvl5pPr marL="7524049" algn="l" defTabSz="3762024" rtl="0" eaLnBrk="1" latinLnBrk="0" hangingPunct="1">
        <a:defRPr sz="7400" kern="1200">
          <a:solidFill>
            <a:schemeClr val="tx1"/>
          </a:solidFill>
          <a:latin typeface="+mn-lt"/>
          <a:ea typeface="+mn-ea"/>
          <a:cs typeface="+mn-cs"/>
        </a:defRPr>
      </a:lvl5pPr>
      <a:lvl6pPr marL="9405061" algn="l" defTabSz="3762024" rtl="0" eaLnBrk="1" latinLnBrk="0" hangingPunct="1">
        <a:defRPr sz="7400" kern="1200">
          <a:solidFill>
            <a:schemeClr val="tx1"/>
          </a:solidFill>
          <a:latin typeface="+mn-lt"/>
          <a:ea typeface="+mn-ea"/>
          <a:cs typeface="+mn-cs"/>
        </a:defRPr>
      </a:lvl6pPr>
      <a:lvl7pPr marL="11286073" algn="l" defTabSz="3762024" rtl="0" eaLnBrk="1" latinLnBrk="0" hangingPunct="1">
        <a:defRPr sz="7400" kern="1200">
          <a:solidFill>
            <a:schemeClr val="tx1"/>
          </a:solidFill>
          <a:latin typeface="+mn-lt"/>
          <a:ea typeface="+mn-ea"/>
          <a:cs typeface="+mn-cs"/>
        </a:defRPr>
      </a:lvl7pPr>
      <a:lvl8pPr marL="13167086" algn="l" defTabSz="3762024" rtl="0" eaLnBrk="1" latinLnBrk="0" hangingPunct="1">
        <a:defRPr sz="7400" kern="1200">
          <a:solidFill>
            <a:schemeClr val="tx1"/>
          </a:solidFill>
          <a:latin typeface="+mn-lt"/>
          <a:ea typeface="+mn-ea"/>
          <a:cs typeface="+mn-cs"/>
        </a:defRPr>
      </a:lvl8pPr>
      <a:lvl9pPr marL="15048098" algn="l" defTabSz="3762024" rtl="0" eaLnBrk="1" latinLnBrk="0" hangingPunct="1">
        <a:defRPr sz="74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microsoft.com/office/2007/relationships/diagramDrawing" Target="../diagrams/drawing1.xml"/><Relationship Id="rId3" Type="http://schemas.openxmlformats.org/officeDocument/2006/relationships/image" Target="../media/image1.jpeg"/><Relationship Id="rId7" Type="http://schemas.openxmlformats.org/officeDocument/2006/relationships/diagramColors" Target="../diagrams/colors1.xml"/><Relationship Id="rId2" Type="http://schemas.openxmlformats.org/officeDocument/2006/relationships/slideLayout" Target="../slideLayouts/slideLayout6.xml"/><Relationship Id="rId1" Type="http://schemas.openxmlformats.org/officeDocument/2006/relationships/tags" Target="../tags/tag2.xml"/><Relationship Id="rId6" Type="http://schemas.openxmlformats.org/officeDocument/2006/relationships/diagramQuickStyle" Target="../diagrams/quickStyle1.xml"/><Relationship Id="rId11" Type="http://schemas.openxmlformats.org/officeDocument/2006/relationships/image" Target="../media/image4.png"/><Relationship Id="rId5" Type="http://schemas.openxmlformats.org/officeDocument/2006/relationships/diagramLayout" Target="../diagrams/layout1.xml"/><Relationship Id="rId10" Type="http://schemas.openxmlformats.org/officeDocument/2006/relationships/image" Target="../media/image3.png"/><Relationship Id="rId4" Type="http://schemas.openxmlformats.org/officeDocument/2006/relationships/diagramData" Target="../diagrams/data1.xml"/><Relationship Id="rId9" Type="http://schemas.openxmlformats.org/officeDocument/2006/relationships/image" Target="../media/image2.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Title 1"/>
          <p:cNvSpPr>
            <a:spLocks noGrp="1"/>
          </p:cNvSpPr>
          <p:nvPr>
            <p:ph type="title"/>
          </p:nvPr>
        </p:nvSpPr>
        <p:spPr>
          <a:xfrm>
            <a:off x="3840289" y="533400"/>
            <a:ext cx="28316111" cy="4876800"/>
          </a:xfrm>
        </p:spPr>
        <p:txBody>
          <a:bodyPr/>
          <a:lstStyle/>
          <a:p>
            <a:pPr eaLnBrk="1" hangingPunct="1"/>
            <a:r>
              <a:rPr lang="en-US" altLang="en-US" sz="12000" dirty="0" smtClean="0"/>
              <a:t>Biometrics and Psychometrics in Yahoo!Data</a:t>
            </a:r>
            <a:endParaRPr lang="en-US" altLang="en-US" sz="7500" dirty="0" smtClean="0"/>
          </a:p>
          <a:p>
            <a:pPr eaLnBrk="1" hangingPunct="1"/>
            <a:r>
              <a:rPr lang="en-US" altLang="en-US" sz="7500" dirty="0" smtClean="0"/>
              <a:t>How does the prevalence of technology impact retail sales? </a:t>
            </a:r>
            <a:br>
              <a:rPr lang="en-US" altLang="en-US" sz="7500" dirty="0" smtClean="0"/>
            </a:br>
            <a:r>
              <a:rPr lang="en-US" altLang="en-US" sz="7500" dirty="0" smtClean="0"/>
              <a:t>What has been the psychological transformation from the use of technology by Millennials and Generation Z</a:t>
            </a:r>
            <a:r>
              <a:rPr lang="en-US" altLang="en-US" sz="7500" dirty="0"/>
              <a:t>?</a:t>
            </a:r>
          </a:p>
        </p:txBody>
      </p:sp>
      <p:sp>
        <p:nvSpPr>
          <p:cNvPr id="2051" name="TextBox 2"/>
          <p:cNvSpPr txBox="1">
            <a:spLocks noChangeArrowheads="1"/>
          </p:cNvSpPr>
          <p:nvPr/>
        </p:nvSpPr>
        <p:spPr bwMode="auto">
          <a:xfrm>
            <a:off x="13251577" y="5779294"/>
            <a:ext cx="9151223" cy="1015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Font typeface="Arial" charset="0"/>
              <a:buChar char="•"/>
              <a:defRPr sz="13200">
                <a:solidFill>
                  <a:schemeClr val="tx1"/>
                </a:solidFill>
                <a:latin typeface="Calibri" charset="0"/>
              </a:defRPr>
            </a:lvl1pPr>
            <a:lvl2pPr marL="742950" indent="-285750" eaLnBrk="0" hangingPunct="0">
              <a:spcBef>
                <a:spcPct val="20000"/>
              </a:spcBef>
              <a:buFont typeface="Arial" charset="0"/>
              <a:buChar char="–"/>
              <a:defRPr sz="11500">
                <a:solidFill>
                  <a:schemeClr val="tx1"/>
                </a:solidFill>
                <a:latin typeface="Calibri" charset="0"/>
              </a:defRPr>
            </a:lvl2pPr>
            <a:lvl3pPr marL="1143000" indent="-228600" eaLnBrk="0" hangingPunct="0">
              <a:spcBef>
                <a:spcPct val="20000"/>
              </a:spcBef>
              <a:buFont typeface="Arial" charset="0"/>
              <a:buChar char="•"/>
              <a:defRPr sz="9900">
                <a:solidFill>
                  <a:schemeClr val="tx1"/>
                </a:solidFill>
                <a:latin typeface="Calibri" charset="0"/>
              </a:defRPr>
            </a:lvl3pPr>
            <a:lvl4pPr marL="1600200" indent="-228600" eaLnBrk="0" hangingPunct="0">
              <a:spcBef>
                <a:spcPct val="20000"/>
              </a:spcBef>
              <a:buFont typeface="Arial" charset="0"/>
              <a:buChar char="–"/>
              <a:defRPr sz="8200">
                <a:solidFill>
                  <a:schemeClr val="tx1"/>
                </a:solidFill>
                <a:latin typeface="Calibri" charset="0"/>
              </a:defRPr>
            </a:lvl4pPr>
            <a:lvl5pPr marL="2057400" indent="-228600" eaLnBrk="0" hangingPunct="0">
              <a:spcBef>
                <a:spcPct val="20000"/>
              </a:spcBef>
              <a:buFont typeface="Arial" charset="0"/>
              <a:buChar char="»"/>
              <a:defRPr sz="8200">
                <a:solidFill>
                  <a:schemeClr val="tx1"/>
                </a:solidFill>
                <a:latin typeface="Calibri" charset="0"/>
              </a:defRPr>
            </a:lvl5pPr>
            <a:lvl6pPr marL="2514600" indent="-228600" defTabSz="3760788" eaLnBrk="0" fontAlgn="base" hangingPunct="0">
              <a:spcBef>
                <a:spcPct val="20000"/>
              </a:spcBef>
              <a:spcAft>
                <a:spcPct val="0"/>
              </a:spcAft>
              <a:buFont typeface="Arial" charset="0"/>
              <a:buChar char="»"/>
              <a:defRPr sz="8200">
                <a:solidFill>
                  <a:schemeClr val="tx1"/>
                </a:solidFill>
                <a:latin typeface="Calibri" charset="0"/>
              </a:defRPr>
            </a:lvl6pPr>
            <a:lvl7pPr marL="2971800" indent="-228600" defTabSz="3760788" eaLnBrk="0" fontAlgn="base" hangingPunct="0">
              <a:spcBef>
                <a:spcPct val="20000"/>
              </a:spcBef>
              <a:spcAft>
                <a:spcPct val="0"/>
              </a:spcAft>
              <a:buFont typeface="Arial" charset="0"/>
              <a:buChar char="»"/>
              <a:defRPr sz="8200">
                <a:solidFill>
                  <a:schemeClr val="tx1"/>
                </a:solidFill>
                <a:latin typeface="Calibri" charset="0"/>
              </a:defRPr>
            </a:lvl7pPr>
            <a:lvl8pPr marL="3429000" indent="-228600" defTabSz="3760788" eaLnBrk="0" fontAlgn="base" hangingPunct="0">
              <a:spcBef>
                <a:spcPct val="20000"/>
              </a:spcBef>
              <a:spcAft>
                <a:spcPct val="0"/>
              </a:spcAft>
              <a:buFont typeface="Arial" charset="0"/>
              <a:buChar char="»"/>
              <a:defRPr sz="8200">
                <a:solidFill>
                  <a:schemeClr val="tx1"/>
                </a:solidFill>
                <a:latin typeface="Calibri" charset="0"/>
              </a:defRPr>
            </a:lvl8pPr>
            <a:lvl9pPr marL="3886200" indent="-228600" defTabSz="3760788" eaLnBrk="0" fontAlgn="base" hangingPunct="0">
              <a:spcBef>
                <a:spcPct val="20000"/>
              </a:spcBef>
              <a:spcAft>
                <a:spcPct val="0"/>
              </a:spcAft>
              <a:buFont typeface="Arial" charset="0"/>
              <a:buChar char="»"/>
              <a:defRPr sz="8200">
                <a:solidFill>
                  <a:schemeClr val="tx1"/>
                </a:solidFill>
                <a:latin typeface="Calibri" charset="0"/>
              </a:defRPr>
            </a:lvl9pPr>
          </a:lstStyle>
          <a:p>
            <a:pPr eaLnBrk="1" hangingPunct="1">
              <a:spcBef>
                <a:spcPct val="0"/>
              </a:spcBef>
              <a:buFontTx/>
              <a:buNone/>
            </a:pPr>
            <a:r>
              <a:rPr lang="en-US" altLang="en-US" sz="6000" dirty="0" smtClean="0"/>
              <a:t>Christy Duke, </a:t>
            </a:r>
            <a:r>
              <a:rPr lang="en-US" altLang="en-US" sz="6000" dirty="0" err="1" smtClean="0"/>
              <a:t>Orneita</a:t>
            </a:r>
            <a:r>
              <a:rPr lang="en-US" altLang="en-US" sz="6000" dirty="0" smtClean="0"/>
              <a:t> Burton</a:t>
            </a:r>
            <a:endParaRPr lang="en-US" altLang="en-US" sz="6000" dirty="0"/>
          </a:p>
        </p:txBody>
      </p:sp>
      <p:sp>
        <p:nvSpPr>
          <p:cNvPr id="2052" name="TextBox 3"/>
          <p:cNvSpPr txBox="1">
            <a:spLocks noChangeArrowheads="1"/>
          </p:cNvSpPr>
          <p:nvPr/>
        </p:nvSpPr>
        <p:spPr bwMode="auto">
          <a:xfrm>
            <a:off x="1357129" y="7086600"/>
            <a:ext cx="10881360" cy="6001643"/>
          </a:xfrm>
          <a:prstGeom prst="rect">
            <a:avLst/>
          </a:prstGeom>
          <a:ln w="76200">
            <a:solidFill>
              <a:schemeClr val="accent2"/>
            </a:solidFill>
            <a:headEnd/>
            <a:tailEnd/>
          </a:ln>
          <a:effectLst/>
          <a:scene3d>
            <a:camera prst="orthographicFront"/>
            <a:lightRig rig="threePt" dir="t"/>
          </a:scene3d>
          <a:sp3d>
            <a:bevelT/>
          </a:sp3d>
          <a:extLst/>
        </p:spPr>
        <p:style>
          <a:lnRef idx="2">
            <a:schemeClr val="accent2"/>
          </a:lnRef>
          <a:fillRef idx="1">
            <a:schemeClr val="lt1"/>
          </a:fillRef>
          <a:effectRef idx="0">
            <a:schemeClr val="accent2"/>
          </a:effectRef>
          <a:fontRef idx="minor">
            <a:schemeClr val="dk1"/>
          </a:fontRef>
        </p:style>
        <p:txBody>
          <a:bodyPr>
            <a:spAutoFit/>
          </a:bodyPr>
          <a:lstStyle>
            <a:lvl1pPr eaLnBrk="0" hangingPunct="0">
              <a:spcBef>
                <a:spcPct val="20000"/>
              </a:spcBef>
              <a:buFont typeface="Arial" charset="0"/>
              <a:buChar char="•"/>
              <a:defRPr sz="13200">
                <a:solidFill>
                  <a:schemeClr val="tx1"/>
                </a:solidFill>
                <a:latin typeface="Calibri" charset="0"/>
              </a:defRPr>
            </a:lvl1pPr>
            <a:lvl2pPr marL="742950" indent="-285750" eaLnBrk="0" hangingPunct="0">
              <a:spcBef>
                <a:spcPct val="20000"/>
              </a:spcBef>
              <a:buFont typeface="Arial" charset="0"/>
              <a:buChar char="–"/>
              <a:defRPr sz="11500">
                <a:solidFill>
                  <a:schemeClr val="tx1"/>
                </a:solidFill>
                <a:latin typeface="Calibri" charset="0"/>
              </a:defRPr>
            </a:lvl2pPr>
            <a:lvl3pPr marL="1143000" indent="-228600" eaLnBrk="0" hangingPunct="0">
              <a:spcBef>
                <a:spcPct val="20000"/>
              </a:spcBef>
              <a:buFont typeface="Arial" charset="0"/>
              <a:buChar char="•"/>
              <a:defRPr sz="9900">
                <a:solidFill>
                  <a:schemeClr val="tx1"/>
                </a:solidFill>
                <a:latin typeface="Calibri" charset="0"/>
              </a:defRPr>
            </a:lvl3pPr>
            <a:lvl4pPr marL="1600200" indent="-228600" eaLnBrk="0" hangingPunct="0">
              <a:spcBef>
                <a:spcPct val="20000"/>
              </a:spcBef>
              <a:buFont typeface="Arial" charset="0"/>
              <a:buChar char="–"/>
              <a:defRPr sz="8200">
                <a:solidFill>
                  <a:schemeClr val="tx1"/>
                </a:solidFill>
                <a:latin typeface="Calibri" charset="0"/>
              </a:defRPr>
            </a:lvl4pPr>
            <a:lvl5pPr marL="2057400" indent="-228600" eaLnBrk="0" hangingPunct="0">
              <a:spcBef>
                <a:spcPct val="20000"/>
              </a:spcBef>
              <a:buFont typeface="Arial" charset="0"/>
              <a:buChar char="»"/>
              <a:defRPr sz="8200">
                <a:solidFill>
                  <a:schemeClr val="tx1"/>
                </a:solidFill>
                <a:latin typeface="Calibri" charset="0"/>
              </a:defRPr>
            </a:lvl5pPr>
            <a:lvl6pPr marL="2514600" indent="-228600" defTabSz="3760788" eaLnBrk="0" fontAlgn="base" hangingPunct="0">
              <a:spcBef>
                <a:spcPct val="20000"/>
              </a:spcBef>
              <a:spcAft>
                <a:spcPct val="0"/>
              </a:spcAft>
              <a:buFont typeface="Arial" charset="0"/>
              <a:buChar char="»"/>
              <a:defRPr sz="8200">
                <a:solidFill>
                  <a:schemeClr val="tx1"/>
                </a:solidFill>
                <a:latin typeface="Calibri" charset="0"/>
              </a:defRPr>
            </a:lvl6pPr>
            <a:lvl7pPr marL="2971800" indent="-228600" defTabSz="3760788" eaLnBrk="0" fontAlgn="base" hangingPunct="0">
              <a:spcBef>
                <a:spcPct val="20000"/>
              </a:spcBef>
              <a:spcAft>
                <a:spcPct val="0"/>
              </a:spcAft>
              <a:buFont typeface="Arial" charset="0"/>
              <a:buChar char="»"/>
              <a:defRPr sz="8200">
                <a:solidFill>
                  <a:schemeClr val="tx1"/>
                </a:solidFill>
                <a:latin typeface="Calibri" charset="0"/>
              </a:defRPr>
            </a:lvl7pPr>
            <a:lvl8pPr marL="3429000" indent="-228600" defTabSz="3760788" eaLnBrk="0" fontAlgn="base" hangingPunct="0">
              <a:spcBef>
                <a:spcPct val="20000"/>
              </a:spcBef>
              <a:spcAft>
                <a:spcPct val="0"/>
              </a:spcAft>
              <a:buFont typeface="Arial" charset="0"/>
              <a:buChar char="»"/>
              <a:defRPr sz="8200">
                <a:solidFill>
                  <a:schemeClr val="tx1"/>
                </a:solidFill>
                <a:latin typeface="Calibri" charset="0"/>
              </a:defRPr>
            </a:lvl8pPr>
            <a:lvl9pPr marL="3886200" indent="-228600" defTabSz="3760788" eaLnBrk="0" fontAlgn="base" hangingPunct="0">
              <a:spcBef>
                <a:spcPct val="20000"/>
              </a:spcBef>
              <a:spcAft>
                <a:spcPct val="0"/>
              </a:spcAft>
              <a:buFont typeface="Arial" charset="0"/>
              <a:buChar char="»"/>
              <a:defRPr sz="8200">
                <a:solidFill>
                  <a:schemeClr val="tx1"/>
                </a:solidFill>
                <a:latin typeface="Calibri" charset="0"/>
              </a:defRPr>
            </a:lvl9pPr>
          </a:lstStyle>
          <a:p>
            <a:pPr algn="ctr" eaLnBrk="1" hangingPunct="1">
              <a:spcBef>
                <a:spcPct val="0"/>
              </a:spcBef>
              <a:buFontTx/>
              <a:buNone/>
            </a:pPr>
            <a:r>
              <a:rPr lang="en-US" altLang="en-US" sz="4800" b="1" dirty="0" smtClean="0"/>
              <a:t>Interest</a:t>
            </a:r>
          </a:p>
          <a:p>
            <a:pPr algn="ctr" eaLnBrk="1" hangingPunct="1">
              <a:spcBef>
                <a:spcPct val="0"/>
              </a:spcBef>
              <a:buFontTx/>
              <a:buNone/>
            </a:pPr>
            <a:r>
              <a:rPr lang="en-US" altLang="en-US" sz="4800" b="1" dirty="0" smtClean="0"/>
              <a:t>How can knowing the impact technology will have on consumer behavior change strategies to increase sales in the fulfillment process?  New approaches in marketing, sales and distribution and finance will impact purchasing patterns in the coming generations.</a:t>
            </a:r>
            <a:endParaRPr lang="en-US" altLang="en-US" sz="4800" b="1" dirty="0"/>
          </a:p>
        </p:txBody>
      </p:sp>
      <p:sp>
        <p:nvSpPr>
          <p:cNvPr id="2054" name="TextBox 6"/>
          <p:cNvSpPr txBox="1">
            <a:spLocks noChangeArrowheads="1"/>
          </p:cNvSpPr>
          <p:nvPr/>
        </p:nvSpPr>
        <p:spPr bwMode="auto">
          <a:xfrm>
            <a:off x="12668002" y="15105757"/>
            <a:ext cx="12096998" cy="6001643"/>
          </a:xfrm>
          <a:prstGeom prst="rect">
            <a:avLst/>
          </a:prstGeom>
          <a:noFill/>
          <a:ln w="76200">
            <a:solidFill>
              <a:schemeClr val="accent1"/>
            </a:solidFill>
            <a:miter lim="800000"/>
            <a:headEnd/>
            <a:tailEnd/>
          </a:ln>
          <a:scene3d>
            <a:camera prst="orthographicFront"/>
            <a:lightRig rig="threePt" dir="t"/>
          </a:scene3d>
          <a:sp3d>
            <a:bevelT/>
          </a:sp3d>
          <a:extLst>
            <a:ext uri="{909E8E84-426E-40DD-AFC4-6F175D3DCCD1}">
              <a14:hiddenFill xmlns:a14="http://schemas.microsoft.com/office/drawing/2010/main">
                <a:solidFill>
                  <a:srgbClr val="FFFFFF"/>
                </a:solidFill>
              </a14:hiddenFill>
            </a:ext>
          </a:extLst>
        </p:spPr>
        <p:txBody>
          <a:bodyPr wrap="square">
            <a:spAutoFit/>
          </a:bodyPr>
          <a:lstStyle>
            <a:lvl1pPr eaLnBrk="0" hangingPunct="0">
              <a:spcBef>
                <a:spcPct val="20000"/>
              </a:spcBef>
              <a:buFont typeface="Arial" charset="0"/>
              <a:buChar char="•"/>
              <a:defRPr sz="13200">
                <a:solidFill>
                  <a:schemeClr val="tx1"/>
                </a:solidFill>
                <a:latin typeface="Calibri" charset="0"/>
              </a:defRPr>
            </a:lvl1pPr>
            <a:lvl2pPr marL="742950" indent="-285750" eaLnBrk="0" hangingPunct="0">
              <a:spcBef>
                <a:spcPct val="20000"/>
              </a:spcBef>
              <a:buFont typeface="Arial" charset="0"/>
              <a:buChar char="–"/>
              <a:defRPr sz="11500">
                <a:solidFill>
                  <a:schemeClr val="tx1"/>
                </a:solidFill>
                <a:latin typeface="Calibri" charset="0"/>
              </a:defRPr>
            </a:lvl2pPr>
            <a:lvl3pPr marL="1143000" indent="-228600" eaLnBrk="0" hangingPunct="0">
              <a:spcBef>
                <a:spcPct val="20000"/>
              </a:spcBef>
              <a:buFont typeface="Arial" charset="0"/>
              <a:buChar char="•"/>
              <a:defRPr sz="9900">
                <a:solidFill>
                  <a:schemeClr val="tx1"/>
                </a:solidFill>
                <a:latin typeface="Calibri" charset="0"/>
              </a:defRPr>
            </a:lvl3pPr>
            <a:lvl4pPr marL="1600200" indent="-228600" eaLnBrk="0" hangingPunct="0">
              <a:spcBef>
                <a:spcPct val="20000"/>
              </a:spcBef>
              <a:buFont typeface="Arial" charset="0"/>
              <a:buChar char="–"/>
              <a:defRPr sz="8200">
                <a:solidFill>
                  <a:schemeClr val="tx1"/>
                </a:solidFill>
                <a:latin typeface="Calibri" charset="0"/>
              </a:defRPr>
            </a:lvl4pPr>
            <a:lvl5pPr marL="2057400" indent="-228600" eaLnBrk="0" hangingPunct="0">
              <a:spcBef>
                <a:spcPct val="20000"/>
              </a:spcBef>
              <a:buFont typeface="Arial" charset="0"/>
              <a:buChar char="»"/>
              <a:defRPr sz="8200">
                <a:solidFill>
                  <a:schemeClr val="tx1"/>
                </a:solidFill>
                <a:latin typeface="Calibri" charset="0"/>
              </a:defRPr>
            </a:lvl5pPr>
            <a:lvl6pPr marL="2514600" indent="-228600" defTabSz="3760788" eaLnBrk="0" fontAlgn="base" hangingPunct="0">
              <a:spcBef>
                <a:spcPct val="20000"/>
              </a:spcBef>
              <a:spcAft>
                <a:spcPct val="0"/>
              </a:spcAft>
              <a:buFont typeface="Arial" charset="0"/>
              <a:buChar char="»"/>
              <a:defRPr sz="8200">
                <a:solidFill>
                  <a:schemeClr val="tx1"/>
                </a:solidFill>
                <a:latin typeface="Calibri" charset="0"/>
              </a:defRPr>
            </a:lvl6pPr>
            <a:lvl7pPr marL="2971800" indent="-228600" defTabSz="3760788" eaLnBrk="0" fontAlgn="base" hangingPunct="0">
              <a:spcBef>
                <a:spcPct val="20000"/>
              </a:spcBef>
              <a:spcAft>
                <a:spcPct val="0"/>
              </a:spcAft>
              <a:buFont typeface="Arial" charset="0"/>
              <a:buChar char="»"/>
              <a:defRPr sz="8200">
                <a:solidFill>
                  <a:schemeClr val="tx1"/>
                </a:solidFill>
                <a:latin typeface="Calibri" charset="0"/>
              </a:defRPr>
            </a:lvl7pPr>
            <a:lvl8pPr marL="3429000" indent="-228600" defTabSz="3760788" eaLnBrk="0" fontAlgn="base" hangingPunct="0">
              <a:spcBef>
                <a:spcPct val="20000"/>
              </a:spcBef>
              <a:spcAft>
                <a:spcPct val="0"/>
              </a:spcAft>
              <a:buFont typeface="Arial" charset="0"/>
              <a:buChar char="»"/>
              <a:defRPr sz="8200">
                <a:solidFill>
                  <a:schemeClr val="tx1"/>
                </a:solidFill>
                <a:latin typeface="Calibri" charset="0"/>
              </a:defRPr>
            </a:lvl8pPr>
            <a:lvl9pPr marL="3886200" indent="-228600" defTabSz="3760788" eaLnBrk="0" fontAlgn="base" hangingPunct="0">
              <a:spcBef>
                <a:spcPct val="20000"/>
              </a:spcBef>
              <a:spcAft>
                <a:spcPct val="0"/>
              </a:spcAft>
              <a:buFont typeface="Arial" charset="0"/>
              <a:buChar char="»"/>
              <a:defRPr sz="8200">
                <a:solidFill>
                  <a:schemeClr val="tx1"/>
                </a:solidFill>
                <a:latin typeface="Calibri" charset="0"/>
              </a:defRPr>
            </a:lvl9pPr>
          </a:lstStyle>
          <a:p>
            <a:pPr algn="ctr" eaLnBrk="1" hangingPunct="1">
              <a:spcBef>
                <a:spcPct val="0"/>
              </a:spcBef>
              <a:buNone/>
            </a:pPr>
            <a:r>
              <a:rPr lang="en-US" altLang="en-US" sz="4800" b="1" dirty="0" smtClean="0"/>
              <a:t>Anticipated Outcomes</a:t>
            </a:r>
            <a:endParaRPr lang="en-US" altLang="en-US" sz="4800" b="1" dirty="0"/>
          </a:p>
          <a:p>
            <a:pPr marL="685800" indent="-685800" eaLnBrk="1" hangingPunct="1">
              <a:spcBef>
                <a:spcPct val="0"/>
              </a:spcBef>
            </a:pPr>
            <a:r>
              <a:rPr lang="en-US" altLang="en-US" sz="4800" b="1" dirty="0" smtClean="0"/>
              <a:t>Identify purchasing patterns for Millennials vs. Generation Z. </a:t>
            </a:r>
          </a:p>
          <a:p>
            <a:pPr marL="685800" indent="-685800" eaLnBrk="1" hangingPunct="1">
              <a:spcBef>
                <a:spcPct val="0"/>
              </a:spcBef>
            </a:pPr>
            <a:r>
              <a:rPr lang="en-US" altLang="en-US" sz="4800" b="1" dirty="0" smtClean="0"/>
              <a:t>Ability to analyze unique data types using high performance computing.</a:t>
            </a:r>
          </a:p>
          <a:p>
            <a:pPr marL="685800" indent="-685800" eaLnBrk="1" hangingPunct="1">
              <a:spcBef>
                <a:spcPct val="0"/>
              </a:spcBef>
            </a:pPr>
            <a:r>
              <a:rPr lang="en-US" altLang="en-US" sz="4800" b="1" dirty="0" smtClean="0"/>
              <a:t>Compare in-store vs. online buying patterns.</a:t>
            </a:r>
          </a:p>
          <a:p>
            <a:pPr marL="685800" indent="-685800" eaLnBrk="1" hangingPunct="1">
              <a:spcBef>
                <a:spcPct val="0"/>
              </a:spcBef>
            </a:pPr>
            <a:r>
              <a:rPr lang="en-US" altLang="en-US" sz="4800" b="1" dirty="0" smtClean="0"/>
              <a:t>Assess psychological impact of technology on consumers.</a:t>
            </a:r>
            <a:endParaRPr lang="en-US" altLang="en-US" sz="4800" dirty="0"/>
          </a:p>
        </p:txBody>
      </p:sp>
      <p:sp>
        <p:nvSpPr>
          <p:cNvPr id="2058" name="TextBox 10"/>
          <p:cNvSpPr txBox="1">
            <a:spLocks noChangeArrowheads="1"/>
          </p:cNvSpPr>
          <p:nvPr/>
        </p:nvSpPr>
        <p:spPr bwMode="auto">
          <a:xfrm>
            <a:off x="24765000" y="6624766"/>
            <a:ext cx="11018838" cy="6740307"/>
          </a:xfrm>
          <a:prstGeom prst="rect">
            <a:avLst/>
          </a:prstGeom>
          <a:noFill/>
          <a:ln w="76200">
            <a:solidFill>
              <a:schemeClr val="accent5"/>
            </a:solidFill>
            <a:miter lim="800000"/>
            <a:headEnd/>
            <a:tailEnd/>
          </a:ln>
          <a:scene3d>
            <a:camera prst="orthographicFront"/>
            <a:lightRig rig="threePt" dir="t"/>
          </a:scene3d>
          <a:sp3d>
            <a:bevelT/>
          </a:sp3d>
          <a:extLst>
            <a:ext uri="{909E8E84-426E-40DD-AFC4-6F175D3DCCD1}">
              <a14:hiddenFill xmlns:a14="http://schemas.microsoft.com/office/drawing/2010/main">
                <a:solidFill>
                  <a:srgbClr val="FFFFFF"/>
                </a:solidFill>
              </a14:hiddenFill>
            </a:ext>
          </a:extLst>
        </p:spPr>
        <p:txBody>
          <a:bodyPr>
            <a:spAutoFit/>
          </a:bodyPr>
          <a:lstStyle>
            <a:lvl1pPr eaLnBrk="0" hangingPunct="0">
              <a:spcBef>
                <a:spcPct val="20000"/>
              </a:spcBef>
              <a:buFont typeface="Arial" charset="0"/>
              <a:buChar char="•"/>
              <a:defRPr sz="13200">
                <a:solidFill>
                  <a:schemeClr val="tx1"/>
                </a:solidFill>
                <a:latin typeface="Calibri" charset="0"/>
              </a:defRPr>
            </a:lvl1pPr>
            <a:lvl2pPr marL="742950" indent="-285750" eaLnBrk="0" hangingPunct="0">
              <a:spcBef>
                <a:spcPct val="20000"/>
              </a:spcBef>
              <a:buFont typeface="Arial" charset="0"/>
              <a:buChar char="–"/>
              <a:defRPr sz="11500">
                <a:solidFill>
                  <a:schemeClr val="tx1"/>
                </a:solidFill>
                <a:latin typeface="Calibri" charset="0"/>
              </a:defRPr>
            </a:lvl2pPr>
            <a:lvl3pPr marL="1143000" indent="-228600" eaLnBrk="0" hangingPunct="0">
              <a:spcBef>
                <a:spcPct val="20000"/>
              </a:spcBef>
              <a:buFont typeface="Arial" charset="0"/>
              <a:buChar char="•"/>
              <a:defRPr sz="9900">
                <a:solidFill>
                  <a:schemeClr val="tx1"/>
                </a:solidFill>
                <a:latin typeface="Calibri" charset="0"/>
              </a:defRPr>
            </a:lvl3pPr>
            <a:lvl4pPr marL="1600200" indent="-228600" eaLnBrk="0" hangingPunct="0">
              <a:spcBef>
                <a:spcPct val="20000"/>
              </a:spcBef>
              <a:buFont typeface="Arial" charset="0"/>
              <a:buChar char="–"/>
              <a:defRPr sz="8200">
                <a:solidFill>
                  <a:schemeClr val="tx1"/>
                </a:solidFill>
                <a:latin typeface="Calibri" charset="0"/>
              </a:defRPr>
            </a:lvl4pPr>
            <a:lvl5pPr marL="2057400" indent="-228600" eaLnBrk="0" hangingPunct="0">
              <a:spcBef>
                <a:spcPct val="20000"/>
              </a:spcBef>
              <a:buFont typeface="Arial" charset="0"/>
              <a:buChar char="»"/>
              <a:defRPr sz="8200">
                <a:solidFill>
                  <a:schemeClr val="tx1"/>
                </a:solidFill>
                <a:latin typeface="Calibri" charset="0"/>
              </a:defRPr>
            </a:lvl5pPr>
            <a:lvl6pPr marL="2514600" indent="-228600" defTabSz="3760788" eaLnBrk="0" fontAlgn="base" hangingPunct="0">
              <a:spcBef>
                <a:spcPct val="20000"/>
              </a:spcBef>
              <a:spcAft>
                <a:spcPct val="0"/>
              </a:spcAft>
              <a:buFont typeface="Arial" charset="0"/>
              <a:buChar char="»"/>
              <a:defRPr sz="8200">
                <a:solidFill>
                  <a:schemeClr val="tx1"/>
                </a:solidFill>
                <a:latin typeface="Calibri" charset="0"/>
              </a:defRPr>
            </a:lvl6pPr>
            <a:lvl7pPr marL="2971800" indent="-228600" defTabSz="3760788" eaLnBrk="0" fontAlgn="base" hangingPunct="0">
              <a:spcBef>
                <a:spcPct val="20000"/>
              </a:spcBef>
              <a:spcAft>
                <a:spcPct val="0"/>
              </a:spcAft>
              <a:buFont typeface="Arial" charset="0"/>
              <a:buChar char="»"/>
              <a:defRPr sz="8200">
                <a:solidFill>
                  <a:schemeClr val="tx1"/>
                </a:solidFill>
                <a:latin typeface="Calibri" charset="0"/>
              </a:defRPr>
            </a:lvl7pPr>
            <a:lvl8pPr marL="3429000" indent="-228600" defTabSz="3760788" eaLnBrk="0" fontAlgn="base" hangingPunct="0">
              <a:spcBef>
                <a:spcPct val="20000"/>
              </a:spcBef>
              <a:spcAft>
                <a:spcPct val="0"/>
              </a:spcAft>
              <a:buFont typeface="Arial" charset="0"/>
              <a:buChar char="»"/>
              <a:defRPr sz="8200">
                <a:solidFill>
                  <a:schemeClr val="tx1"/>
                </a:solidFill>
                <a:latin typeface="Calibri" charset="0"/>
              </a:defRPr>
            </a:lvl8pPr>
            <a:lvl9pPr marL="3886200" indent="-228600" defTabSz="3760788" eaLnBrk="0" fontAlgn="base" hangingPunct="0">
              <a:spcBef>
                <a:spcPct val="20000"/>
              </a:spcBef>
              <a:spcAft>
                <a:spcPct val="0"/>
              </a:spcAft>
              <a:buFont typeface="Arial" charset="0"/>
              <a:buChar char="»"/>
              <a:defRPr sz="8200">
                <a:solidFill>
                  <a:schemeClr val="tx1"/>
                </a:solidFill>
                <a:latin typeface="Calibri" charset="0"/>
              </a:defRPr>
            </a:lvl9pPr>
          </a:lstStyle>
          <a:p>
            <a:pPr algn="ctr" eaLnBrk="1" hangingPunct="1">
              <a:spcBef>
                <a:spcPct val="0"/>
              </a:spcBef>
              <a:buFontTx/>
              <a:buNone/>
            </a:pPr>
            <a:r>
              <a:rPr lang="en-US" altLang="en-US" sz="4800" b="1" dirty="0" smtClean="0"/>
              <a:t>Useful Data</a:t>
            </a:r>
          </a:p>
          <a:p>
            <a:pPr marL="685800" indent="-685800" eaLnBrk="1" hangingPunct="1">
              <a:spcBef>
                <a:spcPct val="0"/>
              </a:spcBef>
            </a:pPr>
            <a:r>
              <a:rPr lang="en-US" altLang="en-US" sz="4800" b="1" dirty="0" smtClean="0"/>
              <a:t>Yahoo advertisements/amount of clicks</a:t>
            </a:r>
          </a:p>
          <a:p>
            <a:pPr marL="685800" indent="-685800" eaLnBrk="1" hangingPunct="1">
              <a:spcBef>
                <a:spcPct val="0"/>
              </a:spcBef>
            </a:pPr>
            <a:r>
              <a:rPr lang="en-US" altLang="en-US" sz="4800" b="1" dirty="0" smtClean="0"/>
              <a:t>Point of Sale data</a:t>
            </a:r>
          </a:p>
          <a:p>
            <a:pPr marL="685800" indent="-685800" eaLnBrk="1" hangingPunct="1">
              <a:spcBef>
                <a:spcPct val="0"/>
              </a:spcBef>
            </a:pPr>
            <a:r>
              <a:rPr lang="en-US" altLang="en-US" sz="4800" b="1" dirty="0" smtClean="0"/>
              <a:t>Buying patterns of different economic areas</a:t>
            </a:r>
          </a:p>
          <a:p>
            <a:pPr marL="685800" indent="-685800" eaLnBrk="1" hangingPunct="1">
              <a:spcBef>
                <a:spcPct val="0"/>
              </a:spcBef>
            </a:pPr>
            <a:r>
              <a:rPr lang="en-US" altLang="en-US" sz="4800" b="1" dirty="0" smtClean="0"/>
              <a:t>Search History</a:t>
            </a:r>
          </a:p>
          <a:p>
            <a:pPr marL="685800" indent="-685800" eaLnBrk="1" hangingPunct="1">
              <a:spcBef>
                <a:spcPct val="0"/>
              </a:spcBef>
            </a:pPr>
            <a:r>
              <a:rPr lang="en-US" altLang="en-US" sz="4800" b="1" dirty="0" smtClean="0"/>
              <a:t>Website visits leading to sales</a:t>
            </a:r>
          </a:p>
          <a:p>
            <a:pPr marL="685800" indent="-685800" eaLnBrk="1" hangingPunct="1">
              <a:spcBef>
                <a:spcPct val="0"/>
              </a:spcBef>
            </a:pPr>
            <a:r>
              <a:rPr lang="en-US" altLang="en-US" sz="4800" b="1" dirty="0" smtClean="0"/>
              <a:t>Cell phone wifi tracking</a:t>
            </a:r>
          </a:p>
          <a:p>
            <a:pPr marL="685800" indent="-685800" eaLnBrk="1" hangingPunct="1">
              <a:spcBef>
                <a:spcPct val="0"/>
              </a:spcBef>
            </a:pPr>
            <a:r>
              <a:rPr lang="en-US" altLang="en-US" sz="4800" b="1" dirty="0" smtClean="0"/>
              <a:t>Platform based pricing</a:t>
            </a:r>
          </a:p>
        </p:txBody>
      </p:sp>
      <p:pic>
        <p:nvPicPr>
          <p:cNvPr id="2060" name="Picture 38" descr="ACU_Interlock_3-D.jp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227012" y="3741984"/>
            <a:ext cx="4573588" cy="31734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61" name="TextBox 12"/>
          <p:cNvSpPr txBox="1">
            <a:spLocks noChangeArrowheads="1"/>
          </p:cNvSpPr>
          <p:nvPr/>
        </p:nvSpPr>
        <p:spPr bwMode="auto">
          <a:xfrm>
            <a:off x="556418" y="27169692"/>
            <a:ext cx="36331525" cy="1015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spcBef>
                <a:spcPct val="20000"/>
              </a:spcBef>
              <a:buFont typeface="Arial" charset="0"/>
              <a:buChar char="•"/>
              <a:defRPr sz="13200">
                <a:solidFill>
                  <a:schemeClr val="tx1"/>
                </a:solidFill>
                <a:latin typeface="Calibri" charset="0"/>
              </a:defRPr>
            </a:lvl1pPr>
            <a:lvl2pPr marL="742950" indent="-285750" eaLnBrk="0" hangingPunct="0">
              <a:spcBef>
                <a:spcPct val="20000"/>
              </a:spcBef>
              <a:buFont typeface="Arial" charset="0"/>
              <a:buChar char="–"/>
              <a:defRPr sz="11500">
                <a:solidFill>
                  <a:schemeClr val="tx1"/>
                </a:solidFill>
                <a:latin typeface="Calibri" charset="0"/>
              </a:defRPr>
            </a:lvl2pPr>
            <a:lvl3pPr marL="1143000" indent="-228600" eaLnBrk="0" hangingPunct="0">
              <a:spcBef>
                <a:spcPct val="20000"/>
              </a:spcBef>
              <a:buFont typeface="Arial" charset="0"/>
              <a:buChar char="•"/>
              <a:defRPr sz="9900">
                <a:solidFill>
                  <a:schemeClr val="tx1"/>
                </a:solidFill>
                <a:latin typeface="Calibri" charset="0"/>
              </a:defRPr>
            </a:lvl3pPr>
            <a:lvl4pPr marL="1600200" indent="-228600" eaLnBrk="0" hangingPunct="0">
              <a:spcBef>
                <a:spcPct val="20000"/>
              </a:spcBef>
              <a:buFont typeface="Arial" charset="0"/>
              <a:buChar char="–"/>
              <a:defRPr sz="8200">
                <a:solidFill>
                  <a:schemeClr val="tx1"/>
                </a:solidFill>
                <a:latin typeface="Calibri" charset="0"/>
              </a:defRPr>
            </a:lvl4pPr>
            <a:lvl5pPr marL="2057400" indent="-228600" eaLnBrk="0" hangingPunct="0">
              <a:spcBef>
                <a:spcPct val="20000"/>
              </a:spcBef>
              <a:buFont typeface="Arial" charset="0"/>
              <a:buChar char="»"/>
              <a:defRPr sz="8200">
                <a:solidFill>
                  <a:schemeClr val="tx1"/>
                </a:solidFill>
                <a:latin typeface="Calibri" charset="0"/>
              </a:defRPr>
            </a:lvl5pPr>
            <a:lvl6pPr marL="2514600" indent="-228600" defTabSz="3760788" eaLnBrk="0" fontAlgn="base" hangingPunct="0">
              <a:spcBef>
                <a:spcPct val="20000"/>
              </a:spcBef>
              <a:spcAft>
                <a:spcPct val="0"/>
              </a:spcAft>
              <a:buFont typeface="Arial" charset="0"/>
              <a:buChar char="»"/>
              <a:defRPr sz="8200">
                <a:solidFill>
                  <a:schemeClr val="tx1"/>
                </a:solidFill>
                <a:latin typeface="Calibri" charset="0"/>
              </a:defRPr>
            </a:lvl6pPr>
            <a:lvl7pPr marL="2971800" indent="-228600" defTabSz="3760788" eaLnBrk="0" fontAlgn="base" hangingPunct="0">
              <a:spcBef>
                <a:spcPct val="20000"/>
              </a:spcBef>
              <a:spcAft>
                <a:spcPct val="0"/>
              </a:spcAft>
              <a:buFont typeface="Arial" charset="0"/>
              <a:buChar char="»"/>
              <a:defRPr sz="8200">
                <a:solidFill>
                  <a:schemeClr val="tx1"/>
                </a:solidFill>
                <a:latin typeface="Calibri" charset="0"/>
              </a:defRPr>
            </a:lvl7pPr>
            <a:lvl8pPr marL="3429000" indent="-228600" defTabSz="3760788" eaLnBrk="0" fontAlgn="base" hangingPunct="0">
              <a:spcBef>
                <a:spcPct val="20000"/>
              </a:spcBef>
              <a:spcAft>
                <a:spcPct val="0"/>
              </a:spcAft>
              <a:buFont typeface="Arial" charset="0"/>
              <a:buChar char="»"/>
              <a:defRPr sz="8200">
                <a:solidFill>
                  <a:schemeClr val="tx1"/>
                </a:solidFill>
                <a:latin typeface="Calibri" charset="0"/>
              </a:defRPr>
            </a:lvl8pPr>
            <a:lvl9pPr marL="3886200" indent="-228600" defTabSz="3760788" eaLnBrk="0" fontAlgn="base" hangingPunct="0">
              <a:spcBef>
                <a:spcPct val="20000"/>
              </a:spcBef>
              <a:spcAft>
                <a:spcPct val="0"/>
              </a:spcAft>
              <a:buFont typeface="Arial" charset="0"/>
              <a:buChar char="»"/>
              <a:defRPr sz="8200">
                <a:solidFill>
                  <a:schemeClr val="tx1"/>
                </a:solidFill>
                <a:latin typeface="Calibri" charset="0"/>
              </a:defRPr>
            </a:lvl9pPr>
          </a:lstStyle>
          <a:p>
            <a:pPr eaLnBrk="1" hangingPunct="1">
              <a:spcBef>
                <a:spcPct val="0"/>
              </a:spcBef>
              <a:buFontTx/>
              <a:buNone/>
            </a:pPr>
            <a:r>
              <a:rPr lang="en-US" altLang="en-US" sz="6000" dirty="0" smtClean="0"/>
              <a:t>References</a:t>
            </a:r>
          </a:p>
        </p:txBody>
      </p:sp>
      <p:sp>
        <p:nvSpPr>
          <p:cNvPr id="3" name="TextBox 2"/>
          <p:cNvSpPr txBox="1"/>
          <p:nvPr/>
        </p:nvSpPr>
        <p:spPr>
          <a:xfrm>
            <a:off x="25984200" y="14706600"/>
            <a:ext cx="9982200" cy="13049726"/>
          </a:xfrm>
          <a:prstGeom prst="rect">
            <a:avLst/>
          </a:prstGeom>
          <a:noFill/>
          <a:ln w="76200">
            <a:solidFill>
              <a:schemeClr val="accent2"/>
            </a:solidFill>
          </a:ln>
          <a:scene3d>
            <a:camera prst="orthographicFront"/>
            <a:lightRig rig="threePt" dir="t"/>
          </a:scene3d>
          <a:sp3d>
            <a:bevelT/>
          </a:sp3d>
        </p:spPr>
        <p:txBody>
          <a:bodyPr wrap="square" rtlCol="0">
            <a:spAutoFit/>
          </a:bodyPr>
          <a:lstStyle/>
          <a:p>
            <a:pPr algn="ctr"/>
            <a:r>
              <a:rPr lang="en-US" sz="4800" b="1" dirty="0" smtClean="0"/>
              <a:t>Conclusion</a:t>
            </a:r>
          </a:p>
          <a:p>
            <a:r>
              <a:rPr lang="en-US" sz="4800" b="1" dirty="0" smtClean="0"/>
              <a:t>This proposal will address questions needed to enhance the fulfillment process in businesses. Biometrics in thumbprints on phones and security passes allow technology to track a consumer’s every move. Data collecting services and access to better testing is allowing this information to become more readily available. More and richer data sets will improve research and analysis to identify behavioral patterns. This information can be used to predict changes in consumer behavior and inform our next choice in the fulfillment process.</a:t>
            </a:r>
          </a:p>
          <a:p>
            <a:endParaRPr lang="en-US" dirty="0"/>
          </a:p>
        </p:txBody>
      </p:sp>
      <p:graphicFrame>
        <p:nvGraphicFramePr>
          <p:cNvPr id="2" name="Diagram 1"/>
          <p:cNvGraphicFramePr/>
          <p:nvPr>
            <p:extLst>
              <p:ext uri="{D42A27DB-BD31-4B8C-83A1-F6EECF244321}">
                <p14:modId xmlns:p14="http://schemas.microsoft.com/office/powerpoint/2010/main" val="3569819539"/>
              </p:ext>
            </p:extLst>
          </p:nvPr>
        </p:nvGraphicFramePr>
        <p:xfrm>
          <a:off x="11582400" y="21412200"/>
          <a:ext cx="13716000" cy="5486400"/>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pic>
        <p:nvPicPr>
          <p:cNvPr id="5" name="Picture 4"/>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2231231" y="15620071"/>
            <a:ext cx="7739608" cy="11338560"/>
          </a:xfrm>
          <a:prstGeom prst="rect">
            <a:avLst/>
          </a:prstGeom>
        </p:spPr>
      </p:pic>
      <p:pic>
        <p:nvPicPr>
          <p:cNvPr id="4" name="Picture 3"/>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8070487" y="13676996"/>
            <a:ext cx="4470630" cy="2844946"/>
          </a:xfrm>
          <a:prstGeom prst="rect">
            <a:avLst/>
          </a:prstGeom>
        </p:spPr>
      </p:pic>
      <p:pic>
        <p:nvPicPr>
          <p:cNvPr id="6" name="Picture 5"/>
          <p:cNvPicPr>
            <a:picLocks noChangeAspect="1"/>
          </p:cNvPicPr>
          <p:nvPr/>
        </p:nvPicPr>
        <p:blipFill>
          <a:blip r:embed="rId11">
            <a:extLst>
              <a:ext uri="{28A0092B-C50C-407E-A947-70E740481C1C}">
                <a14:useLocalDpi xmlns:a14="http://schemas.microsoft.com/office/drawing/2010/main" val="0"/>
              </a:ext>
            </a:extLst>
          </a:blip>
          <a:stretch>
            <a:fillRect/>
          </a:stretch>
        </p:blipFill>
        <p:spPr>
          <a:xfrm>
            <a:off x="13473472" y="7321346"/>
            <a:ext cx="10058400" cy="7543799"/>
          </a:xfrm>
          <a:prstGeom prst="rect">
            <a:avLst/>
          </a:prstGeom>
        </p:spPr>
      </p:pic>
    </p:spTree>
    <p:custDataLst>
      <p:tags r:id="rId1"/>
    </p:custData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Rectangle 9"/>
          <p:cNvSpPr>
            <a:spLocks noChangeArrowheads="1"/>
          </p:cNvSpPr>
          <p:nvPr/>
        </p:nvSpPr>
        <p:spPr bwMode="auto">
          <a:xfrm>
            <a:off x="-13251457" y="6550739"/>
            <a:ext cx="9881420" cy="13942278"/>
          </a:xfrm>
          <a:prstGeom prst="rect">
            <a:avLst/>
          </a:prstGeom>
          <a:noFill/>
          <a:ln w="9525">
            <a:solidFill>
              <a:schemeClr val="accent4"/>
            </a:solid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eaLnBrk="0" hangingPunct="0">
              <a:spcBef>
                <a:spcPct val="20000"/>
              </a:spcBef>
              <a:buFont typeface="Arial" charset="0"/>
              <a:buChar char="•"/>
              <a:defRPr sz="13200">
                <a:solidFill>
                  <a:schemeClr val="tx1"/>
                </a:solidFill>
                <a:latin typeface="Calibri" charset="0"/>
              </a:defRPr>
            </a:lvl1pPr>
            <a:lvl2pPr marL="742950" indent="-285750" eaLnBrk="0" hangingPunct="0">
              <a:spcBef>
                <a:spcPct val="20000"/>
              </a:spcBef>
              <a:buFont typeface="Arial" charset="0"/>
              <a:buChar char="–"/>
              <a:defRPr sz="11500">
                <a:solidFill>
                  <a:schemeClr val="tx1"/>
                </a:solidFill>
                <a:latin typeface="Calibri" charset="0"/>
              </a:defRPr>
            </a:lvl2pPr>
            <a:lvl3pPr marL="1143000" indent="-228600" eaLnBrk="0" hangingPunct="0">
              <a:spcBef>
                <a:spcPct val="20000"/>
              </a:spcBef>
              <a:buFont typeface="Arial" charset="0"/>
              <a:buChar char="•"/>
              <a:defRPr sz="9900">
                <a:solidFill>
                  <a:schemeClr val="tx1"/>
                </a:solidFill>
                <a:latin typeface="Calibri" charset="0"/>
              </a:defRPr>
            </a:lvl3pPr>
            <a:lvl4pPr marL="1600200" indent="-228600" eaLnBrk="0" hangingPunct="0">
              <a:spcBef>
                <a:spcPct val="20000"/>
              </a:spcBef>
              <a:buFont typeface="Arial" charset="0"/>
              <a:buChar char="–"/>
              <a:defRPr sz="8200">
                <a:solidFill>
                  <a:schemeClr val="tx1"/>
                </a:solidFill>
                <a:latin typeface="Calibri" charset="0"/>
              </a:defRPr>
            </a:lvl4pPr>
            <a:lvl5pPr marL="2057400" indent="-228600" eaLnBrk="0" hangingPunct="0">
              <a:spcBef>
                <a:spcPct val="20000"/>
              </a:spcBef>
              <a:buFont typeface="Arial" charset="0"/>
              <a:buChar char="»"/>
              <a:defRPr sz="8200">
                <a:solidFill>
                  <a:schemeClr val="tx1"/>
                </a:solidFill>
                <a:latin typeface="Calibri" charset="0"/>
              </a:defRPr>
            </a:lvl5pPr>
            <a:lvl6pPr marL="2514600" indent="-228600" defTabSz="3760788" eaLnBrk="0" fontAlgn="base" hangingPunct="0">
              <a:spcBef>
                <a:spcPct val="20000"/>
              </a:spcBef>
              <a:spcAft>
                <a:spcPct val="0"/>
              </a:spcAft>
              <a:buFont typeface="Arial" charset="0"/>
              <a:buChar char="»"/>
              <a:defRPr sz="8200">
                <a:solidFill>
                  <a:schemeClr val="tx1"/>
                </a:solidFill>
                <a:latin typeface="Calibri" charset="0"/>
              </a:defRPr>
            </a:lvl6pPr>
            <a:lvl7pPr marL="2971800" indent="-228600" defTabSz="3760788" eaLnBrk="0" fontAlgn="base" hangingPunct="0">
              <a:spcBef>
                <a:spcPct val="20000"/>
              </a:spcBef>
              <a:spcAft>
                <a:spcPct val="0"/>
              </a:spcAft>
              <a:buFont typeface="Arial" charset="0"/>
              <a:buChar char="»"/>
              <a:defRPr sz="8200">
                <a:solidFill>
                  <a:schemeClr val="tx1"/>
                </a:solidFill>
                <a:latin typeface="Calibri" charset="0"/>
              </a:defRPr>
            </a:lvl7pPr>
            <a:lvl8pPr marL="3429000" indent="-228600" defTabSz="3760788" eaLnBrk="0" fontAlgn="base" hangingPunct="0">
              <a:spcBef>
                <a:spcPct val="20000"/>
              </a:spcBef>
              <a:spcAft>
                <a:spcPct val="0"/>
              </a:spcAft>
              <a:buFont typeface="Arial" charset="0"/>
              <a:buChar char="»"/>
              <a:defRPr sz="8200">
                <a:solidFill>
                  <a:schemeClr val="tx1"/>
                </a:solidFill>
                <a:latin typeface="Calibri" charset="0"/>
              </a:defRPr>
            </a:lvl8pPr>
            <a:lvl9pPr marL="3886200" indent="-228600" defTabSz="3760788" eaLnBrk="0" fontAlgn="base" hangingPunct="0">
              <a:spcBef>
                <a:spcPct val="20000"/>
              </a:spcBef>
              <a:spcAft>
                <a:spcPct val="0"/>
              </a:spcAft>
              <a:buFont typeface="Arial" charset="0"/>
              <a:buChar char="»"/>
              <a:defRPr sz="8200">
                <a:solidFill>
                  <a:schemeClr val="tx1"/>
                </a:solidFill>
                <a:latin typeface="Calibri" charset="0"/>
              </a:defRPr>
            </a:lvl9pPr>
          </a:lstStyle>
          <a:p>
            <a:pPr eaLnBrk="1" hangingPunct="1">
              <a:spcBef>
                <a:spcPct val="0"/>
              </a:spcBef>
              <a:buFontTx/>
              <a:buNone/>
            </a:pPr>
            <a:endParaRPr lang="en-US" altLang="en-US" sz="6000" b="1" dirty="0"/>
          </a:p>
          <a:p>
            <a:pPr eaLnBrk="1" hangingPunct="1">
              <a:spcBef>
                <a:spcPct val="0"/>
              </a:spcBef>
              <a:buFontTx/>
              <a:buNone/>
            </a:pPr>
            <a:r>
              <a:rPr lang="en-US" altLang="en-US" sz="6000" b="1" dirty="0" smtClean="0"/>
              <a:t>New iPhone picks up a lot of data.  Without our knowledge </a:t>
            </a:r>
          </a:p>
          <a:p>
            <a:pPr eaLnBrk="1" hangingPunct="1">
              <a:spcBef>
                <a:spcPct val="0"/>
              </a:spcBef>
              <a:buFontTx/>
              <a:buNone/>
            </a:pPr>
            <a:r>
              <a:rPr lang="en-US" altLang="en-US" sz="6000" b="1" dirty="0" smtClean="0"/>
              <a:t>Thumbprint- all biometric data. Yahoo and fFB collecting that data. Yahoo has some data looking for . School  testing- psychological testing. Add and </a:t>
            </a:r>
            <a:r>
              <a:rPr lang="en-US" altLang="en-US" sz="6000" b="1" dirty="0" err="1" smtClean="0"/>
              <a:t>adhd</a:t>
            </a:r>
            <a:r>
              <a:rPr lang="en-US" altLang="en-US" sz="6000" b="1" dirty="0" smtClean="0"/>
              <a:t> </a:t>
            </a:r>
          </a:p>
          <a:p>
            <a:pPr eaLnBrk="1" hangingPunct="1">
              <a:spcBef>
                <a:spcPct val="0"/>
              </a:spcBef>
              <a:buFontTx/>
              <a:buNone/>
            </a:pPr>
            <a:r>
              <a:rPr lang="en-US" altLang="en-US" sz="6000" b="1" dirty="0" smtClean="0"/>
              <a:t>Becoming more available promising more data sets. To the point we can determine a lot about behavior patterns. Use yo predict our next choice. </a:t>
            </a:r>
          </a:p>
        </p:txBody>
      </p:sp>
    </p:spTree>
    <p:extLst>
      <p:ext uri="{BB962C8B-B14F-4D97-AF65-F5344CB8AC3E}">
        <p14:creationId xmlns:p14="http://schemas.microsoft.com/office/powerpoint/2010/main" val="128298811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p:cNvSpPr>
            <a:spLocks noGrp="1"/>
          </p:cNvSpPr>
          <p:nvPr>
            <p:ph type="title"/>
          </p:nvPr>
        </p:nvSpPr>
        <p:spPr/>
        <p:txBody>
          <a:bodyPr/>
          <a:lstStyle/>
          <a:p>
            <a:pPr eaLnBrk="1" hangingPunct="1"/>
            <a:endParaRPr lang="en-US" altLang="en-US"/>
          </a:p>
        </p:txBody>
      </p:sp>
      <p:pic>
        <p:nvPicPr>
          <p:cNvPr id="3075" name="Picture 38" descr="ACU_Interlock_3-D.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514475" y="838200"/>
            <a:ext cx="6257925" cy="434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POWERPOINTVERSION" val="14.0"/>
  <p:tag name="TPVERSION" val="2008"/>
  <p:tag name="PPVERSION" val="14.0"/>
  <p:tag name="TPFULLVERSION" val="4.3.2.1178"/>
  <p:tag name="DELIMITERS" val="3.1"/>
  <p:tag name="TASKPANEKEY" val="8f5ed92b-7656-4d48-accc-304b9763051d"/>
  <p:tag name="SHOWBARVISIBLE" val="True"/>
  <p:tag name="EXPANDSHOWBAR" val="True"/>
  <p:tag name="USESECONDARYMONITOR" val="True"/>
  <p:tag name="SAVECSVWITHSESSION" val="True"/>
  <p:tag name="CSVFORMAT" val="0"/>
  <p:tag name="BULLETTYPE" val="3"/>
  <p:tag name="ANSWERNOWSTYLE" val="-1"/>
  <p:tag name="ANSWERNOWTEXT" val="Answer Now"/>
  <p:tag name="COUNTDOWNSTYLE" val="-1"/>
  <p:tag name="RESPCOUNTERSTYLE" val="-1"/>
  <p:tag name="RESPCOUNTERFORMAT" val="0"/>
  <p:tag name="RESPTABLESTYLE" val="-1"/>
  <p:tag name="COUNTDOWNSECONDS" val="10"/>
  <p:tag name="INPUTSOURCE" val="1"/>
  <p:tag name="NUMRESPONSES" val="1"/>
  <p:tag name="ALLOWDUPLICATES" val="False"/>
  <p:tag name="BACKUPSESSIONS" val="True"/>
  <p:tag name="BACKUPMAINTENANCE" val="7"/>
  <p:tag name="CHARTVALUEFORMAT" val="0%"/>
  <p:tag name="AUTOADVANCE" val="False"/>
  <p:tag name="REVIEWONLY" val="False"/>
  <p:tag name="ROTATIONINTERVAL" val="2"/>
  <p:tag name="AUTOUPDATEALIASES" val="True"/>
  <p:tag name="STDCHART" val="1"/>
  <p:tag name="RACEENDPOINTS" val="100"/>
  <p:tag name="RACERSMAXDISPLAYED" val="5"/>
  <p:tag name="RACEANIMATIONSPEED" val="3"/>
  <p:tag name="SKIPREMAININGRACESLIDES" val="True"/>
  <p:tag name="PARTICIPANTSINLEADERBOARD" val="5"/>
  <p:tag name="TEAMSINLEADERBOARD" val="5"/>
  <p:tag name="MAXRESPONDERS" val="5"/>
  <p:tag name="BUBBLENAMEVISIBLE" val="True"/>
  <p:tag name="BUBBLESIZEVISIBLE" val="True"/>
  <p:tag name="BUBBLEVALUEFORMAT" val="0.0"/>
  <p:tag name="BUBBLEGROUPING" val="3"/>
  <p:tag name="DEFAULTNUMTEAMS" val="5"/>
  <p:tag name="CUSTOMGRIDBACKCOLOR" val="-2830136"/>
  <p:tag name="CUSTOMCELLFORECOLOR" val="-16777216"/>
  <p:tag name="CUSTOMCELLBACKCOLOR1" val="-657956"/>
  <p:tag name="CUSTOMCELLBACKCOLOR2" val="-13395457"/>
  <p:tag name="CUSTOMCELLBACKCOLOR3" val="-268652"/>
  <p:tag name="CUSTOMCELLBACKCOLOR4" val="-8355712"/>
  <p:tag name="USESCHEMECOLORS" val="True"/>
  <p:tag name="DISPLAYNAME" val="True"/>
  <p:tag name="DISPLAYDEVICENUMBER" val="True"/>
  <p:tag name="DISPLAYDEVICEID" val="True"/>
  <p:tag name="GRIDOPACITY" val="90"/>
  <p:tag name="GRIDROTATIONINTERVAL" val="2"/>
  <p:tag name="AUTOSIZEGRID" val="True"/>
  <p:tag name="GRIDSIZE" val="{Width=800, Height=600}"/>
  <p:tag name="GRIDPOSITION" val="1"/>
  <p:tag name="GRIDFONTSIZE" val="12"/>
  <p:tag name="POLLINGCYCLE" val="2"/>
  <p:tag name="CHARTCOLORS" val="0"/>
  <p:tag name="CHARTLABELS" val="0"/>
  <p:tag name="RESETCHARTS" val="True"/>
  <p:tag name="INCLUDENONRESPONDERS" val="False"/>
  <p:tag name="MULTIRESPDIVISOR" val="1"/>
  <p:tag name="INCLUDEPPT" val="True"/>
  <p:tag name="ALLOWUSERFEEDBACK" val="True"/>
  <p:tag name="CORRECTPOINTVALUE" val="100"/>
  <p:tag name="INCORRECTPOINTVALUE" val="0"/>
  <p:tag name="REALTIMEBACKUP" val="False"/>
  <p:tag name="REALTIMEBACKUPPATH" val="(None)"/>
  <p:tag name="ZEROBASED" val="False"/>
  <p:tag name="AUTOADJUSTPARTRANGE" val="True"/>
  <p:tag name="CHARTSCALE" val="True"/>
  <p:tag name="ADVANCEDSETTINGSVIEW" val="False"/>
  <p:tag name="FIBDISPLAYRESULTS" val="True"/>
  <p:tag name="FIBNUMRESULTS" val="5"/>
  <p:tag name="FIBINCLUDEOTHER" val="True"/>
  <p:tag name="FIBDISPLAYKEYWORDS" val="True"/>
  <p:tag name="PRRESPONSE1" val="10"/>
  <p:tag name="PRRESPONSE2" val="9"/>
  <p:tag name="PRRESPONSE3" val="8"/>
  <p:tag name="PRRESPONSE4" val="7"/>
  <p:tag name="PRRESPONSE5" val="6"/>
  <p:tag name="PRRESPONSE6" val="5"/>
  <p:tag name="PRRESPONSE7" val="4"/>
  <p:tag name="PRRESPONSE8" val="3"/>
  <p:tag name="PRRESPONSE9" val="2"/>
  <p:tag name="PRRESPONSE10" val="1"/>
  <p:tag name="SHOWFLASHWARNING" val="True"/>
  <p:tag name="ALWAYSOPENPOLL" val="False"/>
</p:tagLst>
</file>

<file path=ppt/tags/tag2.xml><?xml version="1.0" encoding="utf-8"?>
<p:tagLst xmlns:a="http://schemas.openxmlformats.org/drawingml/2006/main" xmlns:r="http://schemas.openxmlformats.org/officeDocument/2006/relationships" xmlns:p="http://schemas.openxmlformats.org/presentationml/2006/main">
  <p:tag name="DELIMITERS" val="3.1"/>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1962</TotalTime>
  <Words>303</Words>
  <Application>Microsoft Office PowerPoint</Application>
  <PresentationFormat>Custom</PresentationFormat>
  <Paragraphs>36</Paragraphs>
  <Slides>3</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3</vt:i4>
      </vt:variant>
    </vt:vector>
  </HeadingPairs>
  <TitlesOfParts>
    <vt:vector size="6" baseType="lpstr">
      <vt:lpstr>Arial</vt:lpstr>
      <vt:lpstr>Calibri</vt:lpstr>
      <vt:lpstr>Office Theme</vt:lpstr>
      <vt:lpstr>Biometrics and Psychometrics in Yahoo!Data How does the prevalence of technology impact retail sales?  What has been the psychological transformation from the use of technology by Millennials and Generation Z?</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Template for the ACU Undergraduate Research Festival Posters</dc:title>
  <dc:creator>Autumn Sutherlin</dc:creator>
  <cp:lastModifiedBy>orneita burton</cp:lastModifiedBy>
  <cp:revision>76</cp:revision>
  <dcterms:created xsi:type="dcterms:W3CDTF">2013-01-14T20:37:43Z</dcterms:created>
  <dcterms:modified xsi:type="dcterms:W3CDTF">2016-04-01T16:57:50Z</dcterms:modified>
</cp:coreProperties>
</file>